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32400000" cx="21600000"/>
  <p:notesSz cx="6858000" cy="9144000"/>
  <p:embeddedFontLst>
    <p:embeddedFont>
      <p:font typeface="League Spartan"/>
      <p:regular r:id="rId7"/>
      <p:bold r:id="rId8"/>
    </p:embeddedFont>
    <p:embeddedFont>
      <p:font typeface="Montserrat Light"/>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274">
          <p15:clr>
            <a:srgbClr val="000000"/>
          </p15:clr>
        </p15:guide>
        <p15:guide id="2" pos="4116">
          <p15:clr>
            <a:srgbClr val="000000"/>
          </p15:clr>
        </p15:guide>
      </p15:sldGuideLst>
    </p:ext>
    <p:ext uri="GoogleSlidesCustomDataVersion2">
      <go:slidesCustomData xmlns:go="http://customooxmlschemas.google.com/" r:id="rId13" roundtripDataSignature="AMtx7mgLMQMv1hT70UKK3mJ71uxZqIDk3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274" orient="horz"/>
        <p:guide pos="4116"/>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ontserratLight-italic.fntdata"/><Relationship Id="rId10" Type="http://schemas.openxmlformats.org/officeDocument/2006/relationships/font" Target="fonts/MontserratLight-bold.fntdata"/><Relationship Id="rId13" Type="http://customschemas.google.com/relationships/presentationmetadata" Target="metadata"/><Relationship Id="rId12" Type="http://schemas.openxmlformats.org/officeDocument/2006/relationships/font" Target="fonts/MontserratLight-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MontserratLight-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LeagueSpartan-regular.fntdata"/><Relationship Id="rId8" Type="http://schemas.openxmlformats.org/officeDocument/2006/relationships/font" Target="fonts/LeagueSpartan-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73860" y="685800"/>
            <a:ext cx="4311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273860" y="685800"/>
            <a:ext cx="4311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algn="l">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13" name="Google Shape;13;p3"/>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algn="ctr">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14" name="Google Shape;14;p3"/>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algn="r">
              <a:spcBef>
                <a:spcPts val="0"/>
              </a:spcBef>
              <a:buNone/>
              <a:defRPr sz="1750"/>
            </a:lvl1pPr>
            <a:lvl2pPr indent="0" lvl="1" marL="0" algn="r">
              <a:spcBef>
                <a:spcPts val="0"/>
              </a:spcBef>
              <a:buNone/>
              <a:defRPr sz="1750"/>
            </a:lvl2pPr>
            <a:lvl3pPr indent="0" lvl="2" marL="0" algn="r">
              <a:spcBef>
                <a:spcPts val="0"/>
              </a:spcBef>
              <a:buNone/>
              <a:defRPr sz="1750"/>
            </a:lvl3pPr>
            <a:lvl4pPr indent="0" lvl="3" marL="0" algn="r">
              <a:spcBef>
                <a:spcPts val="0"/>
              </a:spcBef>
              <a:buNone/>
              <a:defRPr sz="1750"/>
            </a:lvl4pPr>
            <a:lvl5pPr indent="0" lvl="4" marL="0" algn="r">
              <a:spcBef>
                <a:spcPts val="0"/>
              </a:spcBef>
              <a:buNone/>
              <a:defRPr sz="1750"/>
            </a:lvl5pPr>
            <a:lvl6pPr indent="0" lvl="5" marL="0" algn="r">
              <a:spcBef>
                <a:spcPts val="0"/>
              </a:spcBef>
              <a:buNone/>
              <a:defRPr sz="1750"/>
            </a:lvl6pPr>
            <a:lvl7pPr indent="0" lvl="6" marL="0" algn="r">
              <a:spcBef>
                <a:spcPts val="0"/>
              </a:spcBef>
              <a:buNone/>
              <a:defRPr sz="1750"/>
            </a:lvl7pPr>
            <a:lvl8pPr indent="0" lvl="7" marL="0" algn="r">
              <a:spcBef>
                <a:spcPts val="0"/>
              </a:spcBef>
              <a:buNone/>
              <a:defRPr sz="1750"/>
            </a:lvl8pPr>
            <a:lvl9pPr indent="0" lvl="8" marL="0" algn="r">
              <a:spcBef>
                <a:spcPts val="0"/>
              </a:spcBef>
              <a:buNone/>
              <a:defRPr sz="175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980168" y="3229412"/>
            <a:ext cx="11108400" cy="2228400"/>
          </a:xfrm>
          <a:prstGeom prst="rect">
            <a:avLst/>
          </a:prstGeom>
          <a:noFill/>
          <a:ln>
            <a:noFill/>
          </a:ln>
        </p:spPr>
        <p:txBody>
          <a:bodyPr anchorCtr="0" anchor="ctr" bIns="66650" lIns="133325" spcFirstLastPara="1" rIns="133325" wrap="square" tIns="66650">
            <a:normAutofit/>
          </a:bodyPr>
          <a:lstStyle>
            <a:lvl1pPr lvl="0" algn="ctr">
              <a:spcBef>
                <a:spcPts val="0"/>
              </a:spcBef>
              <a:spcAft>
                <a:spcPts val="0"/>
              </a:spcAft>
              <a:buClr>
                <a:schemeClr val="dk1"/>
              </a:buClr>
              <a:buSzPts val="2625"/>
              <a:buNone/>
              <a:defRPr sz="6416"/>
            </a:lvl1pPr>
            <a:lvl2pPr lvl="1">
              <a:spcBef>
                <a:spcPts val="0"/>
              </a:spcBef>
              <a:spcAft>
                <a:spcPts val="0"/>
              </a:spcAft>
              <a:buSzPts val="2041"/>
              <a:buNone/>
              <a:defRPr sz="2625"/>
            </a:lvl2pPr>
            <a:lvl3pPr lvl="2">
              <a:spcBef>
                <a:spcPts val="0"/>
              </a:spcBef>
              <a:spcAft>
                <a:spcPts val="0"/>
              </a:spcAft>
              <a:buSzPts val="2041"/>
              <a:buNone/>
              <a:defRPr sz="2625"/>
            </a:lvl3pPr>
            <a:lvl4pPr lvl="3">
              <a:spcBef>
                <a:spcPts val="0"/>
              </a:spcBef>
              <a:spcAft>
                <a:spcPts val="0"/>
              </a:spcAft>
              <a:buSzPts val="2041"/>
              <a:buNone/>
              <a:defRPr sz="2625"/>
            </a:lvl4pPr>
            <a:lvl5pPr lvl="4">
              <a:spcBef>
                <a:spcPts val="0"/>
              </a:spcBef>
              <a:spcAft>
                <a:spcPts val="0"/>
              </a:spcAft>
              <a:buSzPts val="2041"/>
              <a:buNone/>
              <a:defRPr sz="2625"/>
            </a:lvl5pPr>
            <a:lvl6pPr lvl="5">
              <a:spcBef>
                <a:spcPts val="0"/>
              </a:spcBef>
              <a:spcAft>
                <a:spcPts val="0"/>
              </a:spcAft>
              <a:buSzPts val="2041"/>
              <a:buNone/>
              <a:defRPr sz="2625"/>
            </a:lvl6pPr>
            <a:lvl7pPr lvl="6">
              <a:spcBef>
                <a:spcPts val="0"/>
              </a:spcBef>
              <a:spcAft>
                <a:spcPts val="0"/>
              </a:spcAft>
              <a:buSzPts val="2041"/>
              <a:buNone/>
              <a:defRPr sz="2625"/>
            </a:lvl7pPr>
            <a:lvl8pPr lvl="7">
              <a:spcBef>
                <a:spcPts val="0"/>
              </a:spcBef>
              <a:spcAft>
                <a:spcPts val="0"/>
              </a:spcAft>
              <a:buSzPts val="2041"/>
              <a:buNone/>
              <a:defRPr sz="2625"/>
            </a:lvl8pPr>
            <a:lvl9pPr lvl="8">
              <a:spcBef>
                <a:spcPts val="0"/>
              </a:spcBef>
              <a:spcAft>
                <a:spcPts val="0"/>
              </a:spcAft>
              <a:buSzPts val="2041"/>
              <a:buNone/>
              <a:defRPr sz="2625"/>
            </a:lvl9pPr>
          </a:lstStyle>
          <a:p/>
        </p:txBody>
      </p:sp>
      <p:sp>
        <p:nvSpPr>
          <p:cNvPr id="17" name="Google Shape;17;p4"/>
          <p:cNvSpPr txBox="1"/>
          <p:nvPr>
            <p:ph idx="1" type="subTitle"/>
          </p:nvPr>
        </p:nvSpPr>
        <p:spPr>
          <a:xfrm>
            <a:off x="1960336" y="5890909"/>
            <a:ext cx="9148200" cy="2656500"/>
          </a:xfrm>
          <a:prstGeom prst="rect">
            <a:avLst/>
          </a:prstGeom>
          <a:noFill/>
          <a:ln>
            <a:noFill/>
          </a:ln>
        </p:spPr>
        <p:txBody>
          <a:bodyPr anchorCtr="0" anchor="t" bIns="66650" lIns="133325" spcFirstLastPara="1" rIns="133325" wrap="square" tIns="66650">
            <a:normAutofit/>
          </a:bodyPr>
          <a:lstStyle>
            <a:lvl1pPr lvl="0" algn="ctr">
              <a:spcBef>
                <a:spcPts val="933"/>
              </a:spcBef>
              <a:spcAft>
                <a:spcPts val="0"/>
              </a:spcAft>
              <a:buClr>
                <a:srgbClr val="888888"/>
              </a:buClr>
              <a:buSzPts val="4666"/>
              <a:buNone/>
              <a:defRPr sz="4666">
                <a:solidFill>
                  <a:srgbClr val="888888"/>
                </a:solidFill>
              </a:defRPr>
            </a:lvl1pPr>
            <a:lvl2pPr lvl="1" algn="ctr">
              <a:spcBef>
                <a:spcPts val="817"/>
              </a:spcBef>
              <a:spcAft>
                <a:spcPts val="0"/>
              </a:spcAft>
              <a:buClr>
                <a:srgbClr val="888888"/>
              </a:buClr>
              <a:buSzPts val="4083"/>
              <a:buNone/>
              <a:defRPr sz="4083">
                <a:solidFill>
                  <a:srgbClr val="888888"/>
                </a:solidFill>
              </a:defRPr>
            </a:lvl2pPr>
            <a:lvl3pPr lvl="2" algn="ctr">
              <a:spcBef>
                <a:spcPts val="700"/>
              </a:spcBef>
              <a:spcAft>
                <a:spcPts val="0"/>
              </a:spcAft>
              <a:buClr>
                <a:srgbClr val="888888"/>
              </a:buClr>
              <a:buSzPts val="3499"/>
              <a:buNone/>
              <a:defRPr sz="3499">
                <a:solidFill>
                  <a:srgbClr val="888888"/>
                </a:solidFill>
              </a:defRPr>
            </a:lvl3pPr>
            <a:lvl4pPr lvl="3" algn="ctr">
              <a:spcBef>
                <a:spcPts val="583"/>
              </a:spcBef>
              <a:spcAft>
                <a:spcPts val="0"/>
              </a:spcAft>
              <a:buClr>
                <a:srgbClr val="888888"/>
              </a:buClr>
              <a:buSzPts val="2916"/>
              <a:buNone/>
              <a:defRPr sz="2916">
                <a:solidFill>
                  <a:srgbClr val="888888"/>
                </a:solidFill>
              </a:defRPr>
            </a:lvl4pPr>
            <a:lvl5pPr lvl="4" algn="ctr">
              <a:spcBef>
                <a:spcPts val="583"/>
              </a:spcBef>
              <a:spcAft>
                <a:spcPts val="0"/>
              </a:spcAft>
              <a:buClr>
                <a:srgbClr val="888888"/>
              </a:buClr>
              <a:buSzPts val="2916"/>
              <a:buNone/>
              <a:defRPr sz="2916">
                <a:solidFill>
                  <a:srgbClr val="888888"/>
                </a:solidFill>
              </a:defRPr>
            </a:lvl5pPr>
            <a:lvl6pPr lvl="5" algn="ctr">
              <a:spcBef>
                <a:spcPts val="583"/>
              </a:spcBef>
              <a:spcAft>
                <a:spcPts val="0"/>
              </a:spcAft>
              <a:buClr>
                <a:srgbClr val="888888"/>
              </a:buClr>
              <a:buSzPts val="2916"/>
              <a:buNone/>
              <a:defRPr sz="2916">
                <a:solidFill>
                  <a:srgbClr val="888888"/>
                </a:solidFill>
              </a:defRPr>
            </a:lvl6pPr>
            <a:lvl7pPr lvl="6" algn="ctr">
              <a:spcBef>
                <a:spcPts val="583"/>
              </a:spcBef>
              <a:spcAft>
                <a:spcPts val="0"/>
              </a:spcAft>
              <a:buClr>
                <a:srgbClr val="888888"/>
              </a:buClr>
              <a:buSzPts val="2916"/>
              <a:buNone/>
              <a:defRPr sz="2916">
                <a:solidFill>
                  <a:srgbClr val="888888"/>
                </a:solidFill>
              </a:defRPr>
            </a:lvl7pPr>
            <a:lvl8pPr lvl="7" algn="ctr">
              <a:spcBef>
                <a:spcPts val="583"/>
              </a:spcBef>
              <a:spcAft>
                <a:spcPts val="0"/>
              </a:spcAft>
              <a:buClr>
                <a:srgbClr val="888888"/>
              </a:buClr>
              <a:buSzPts val="2916"/>
              <a:buNone/>
              <a:defRPr sz="2916">
                <a:solidFill>
                  <a:srgbClr val="888888"/>
                </a:solidFill>
              </a:defRPr>
            </a:lvl8pPr>
            <a:lvl9pPr lvl="8" algn="ctr">
              <a:spcBef>
                <a:spcPts val="583"/>
              </a:spcBef>
              <a:spcAft>
                <a:spcPts val="0"/>
              </a:spcAft>
              <a:buClr>
                <a:srgbClr val="888888"/>
              </a:buClr>
              <a:buSzPts val="2916"/>
              <a:buNone/>
              <a:defRPr sz="2916">
                <a:solidFill>
                  <a:srgbClr val="888888"/>
                </a:solidFill>
              </a:defRPr>
            </a:lvl9pPr>
          </a:lstStyle>
          <a:p/>
        </p:txBody>
      </p:sp>
      <p:sp>
        <p:nvSpPr>
          <p:cNvPr id="18" name="Google Shape;18;p4"/>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algn="l">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19" name="Google Shape;19;p4"/>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algn="ctr">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20" name="Google Shape;20;p4"/>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algn="r">
              <a:spcBef>
                <a:spcPts val="0"/>
              </a:spcBef>
              <a:buNone/>
              <a:defRPr sz="1750"/>
            </a:lvl1pPr>
            <a:lvl2pPr indent="0" lvl="1" marL="0" algn="r">
              <a:spcBef>
                <a:spcPts val="0"/>
              </a:spcBef>
              <a:buNone/>
              <a:defRPr sz="1750"/>
            </a:lvl2pPr>
            <a:lvl3pPr indent="0" lvl="2" marL="0" algn="r">
              <a:spcBef>
                <a:spcPts val="0"/>
              </a:spcBef>
              <a:buNone/>
              <a:defRPr sz="1750"/>
            </a:lvl3pPr>
            <a:lvl4pPr indent="0" lvl="3" marL="0" algn="r">
              <a:spcBef>
                <a:spcPts val="0"/>
              </a:spcBef>
              <a:buNone/>
              <a:defRPr sz="1750"/>
            </a:lvl4pPr>
            <a:lvl5pPr indent="0" lvl="4" marL="0" algn="r">
              <a:spcBef>
                <a:spcPts val="0"/>
              </a:spcBef>
              <a:buNone/>
              <a:defRPr sz="1750"/>
            </a:lvl5pPr>
            <a:lvl6pPr indent="0" lvl="5" marL="0" algn="r">
              <a:spcBef>
                <a:spcPts val="0"/>
              </a:spcBef>
              <a:buNone/>
              <a:defRPr sz="1750"/>
            </a:lvl6pPr>
            <a:lvl7pPr indent="0" lvl="6" marL="0" algn="r">
              <a:spcBef>
                <a:spcPts val="0"/>
              </a:spcBef>
              <a:buNone/>
              <a:defRPr sz="1750"/>
            </a:lvl7pPr>
            <a:lvl8pPr indent="0" lvl="7" marL="0" algn="r">
              <a:spcBef>
                <a:spcPts val="0"/>
              </a:spcBef>
              <a:buNone/>
              <a:defRPr sz="1750"/>
            </a:lvl8pPr>
            <a:lvl9pPr indent="0" lvl="8" marL="0" algn="r">
              <a:spcBef>
                <a:spcPts val="0"/>
              </a:spcBef>
              <a:buNone/>
              <a:defRPr sz="175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653445" y="416311"/>
            <a:ext cx="11762100" cy="1732800"/>
          </a:xfrm>
          <a:prstGeom prst="rect">
            <a:avLst/>
          </a:prstGeom>
          <a:noFill/>
          <a:ln>
            <a:noFill/>
          </a:ln>
        </p:spPr>
        <p:txBody>
          <a:bodyPr anchorCtr="0" anchor="ctr" bIns="66650" lIns="133325" spcFirstLastPara="1" rIns="133325" wrap="square" tIns="66650">
            <a:normAutofit/>
          </a:bodyPr>
          <a:lstStyle>
            <a:lvl1pPr lvl="0" algn="ctr">
              <a:spcBef>
                <a:spcPts val="0"/>
              </a:spcBef>
              <a:spcAft>
                <a:spcPts val="0"/>
              </a:spcAft>
              <a:buClr>
                <a:schemeClr val="dk1"/>
              </a:buClr>
              <a:buSzPts val="2625"/>
              <a:buNone/>
              <a:defRPr sz="6416"/>
            </a:lvl1pPr>
            <a:lvl2pPr lvl="1">
              <a:spcBef>
                <a:spcPts val="0"/>
              </a:spcBef>
              <a:spcAft>
                <a:spcPts val="0"/>
              </a:spcAft>
              <a:buSzPts val="2041"/>
              <a:buNone/>
              <a:defRPr sz="2625"/>
            </a:lvl2pPr>
            <a:lvl3pPr lvl="2">
              <a:spcBef>
                <a:spcPts val="0"/>
              </a:spcBef>
              <a:spcAft>
                <a:spcPts val="0"/>
              </a:spcAft>
              <a:buSzPts val="2041"/>
              <a:buNone/>
              <a:defRPr sz="2625"/>
            </a:lvl3pPr>
            <a:lvl4pPr lvl="3">
              <a:spcBef>
                <a:spcPts val="0"/>
              </a:spcBef>
              <a:spcAft>
                <a:spcPts val="0"/>
              </a:spcAft>
              <a:buSzPts val="2041"/>
              <a:buNone/>
              <a:defRPr sz="2625"/>
            </a:lvl4pPr>
            <a:lvl5pPr lvl="4">
              <a:spcBef>
                <a:spcPts val="0"/>
              </a:spcBef>
              <a:spcAft>
                <a:spcPts val="0"/>
              </a:spcAft>
              <a:buSzPts val="2041"/>
              <a:buNone/>
              <a:defRPr sz="2625"/>
            </a:lvl5pPr>
            <a:lvl6pPr lvl="5">
              <a:spcBef>
                <a:spcPts val="0"/>
              </a:spcBef>
              <a:spcAft>
                <a:spcPts val="0"/>
              </a:spcAft>
              <a:buSzPts val="2041"/>
              <a:buNone/>
              <a:defRPr sz="2625"/>
            </a:lvl6pPr>
            <a:lvl7pPr lvl="6">
              <a:spcBef>
                <a:spcPts val="0"/>
              </a:spcBef>
              <a:spcAft>
                <a:spcPts val="0"/>
              </a:spcAft>
              <a:buSzPts val="2041"/>
              <a:buNone/>
              <a:defRPr sz="2625"/>
            </a:lvl7pPr>
            <a:lvl8pPr lvl="7">
              <a:spcBef>
                <a:spcPts val="0"/>
              </a:spcBef>
              <a:spcAft>
                <a:spcPts val="0"/>
              </a:spcAft>
              <a:buSzPts val="2041"/>
              <a:buNone/>
              <a:defRPr sz="2625"/>
            </a:lvl8pPr>
            <a:lvl9pPr lvl="8">
              <a:spcBef>
                <a:spcPts val="0"/>
              </a:spcBef>
              <a:spcAft>
                <a:spcPts val="0"/>
              </a:spcAft>
              <a:buSzPts val="2041"/>
              <a:buNone/>
              <a:defRPr sz="2625"/>
            </a:lvl9pPr>
          </a:lstStyle>
          <a:p/>
        </p:txBody>
      </p:sp>
      <p:sp>
        <p:nvSpPr>
          <p:cNvPr id="23" name="Google Shape;23;p5"/>
          <p:cNvSpPr txBox="1"/>
          <p:nvPr>
            <p:ph idx="1" type="body"/>
          </p:nvPr>
        </p:nvSpPr>
        <p:spPr>
          <a:xfrm>
            <a:off x="653445" y="2425668"/>
            <a:ext cx="11762100" cy="6860700"/>
          </a:xfrm>
          <a:prstGeom prst="rect">
            <a:avLst/>
          </a:prstGeom>
          <a:noFill/>
          <a:ln>
            <a:noFill/>
          </a:ln>
        </p:spPr>
        <p:txBody>
          <a:bodyPr anchorCtr="0" anchor="t" bIns="66650" lIns="133325" spcFirstLastPara="1" rIns="133325" wrap="square" tIns="66650">
            <a:normAutofit/>
          </a:bodyPr>
          <a:lstStyle>
            <a:lvl1pPr indent="-395261" lvl="0" marL="457200" algn="l">
              <a:spcBef>
                <a:spcPts val="525"/>
              </a:spcBef>
              <a:spcAft>
                <a:spcPts val="0"/>
              </a:spcAft>
              <a:buClr>
                <a:schemeClr val="dk1"/>
              </a:buClr>
              <a:buSzPts val="2625"/>
              <a:buChar char="•"/>
              <a:defRPr sz="4666"/>
            </a:lvl1pPr>
            <a:lvl2pPr indent="-395261" lvl="1" marL="914400" algn="l">
              <a:spcBef>
                <a:spcPts val="525"/>
              </a:spcBef>
              <a:spcAft>
                <a:spcPts val="0"/>
              </a:spcAft>
              <a:buClr>
                <a:schemeClr val="dk1"/>
              </a:buClr>
              <a:buSzPts val="2625"/>
              <a:buChar char="–"/>
              <a:defRPr sz="4083"/>
            </a:lvl2pPr>
            <a:lvl3pPr indent="-395261" lvl="2" marL="1371600" algn="l">
              <a:spcBef>
                <a:spcPts val="525"/>
              </a:spcBef>
              <a:spcAft>
                <a:spcPts val="0"/>
              </a:spcAft>
              <a:buClr>
                <a:schemeClr val="dk1"/>
              </a:buClr>
              <a:buSzPts val="2625"/>
              <a:buChar char="•"/>
              <a:defRPr sz="3499"/>
            </a:lvl3pPr>
            <a:lvl4pPr indent="-395261" lvl="3" marL="1828800" algn="l">
              <a:spcBef>
                <a:spcPts val="525"/>
              </a:spcBef>
              <a:spcAft>
                <a:spcPts val="0"/>
              </a:spcAft>
              <a:buClr>
                <a:schemeClr val="dk1"/>
              </a:buClr>
              <a:buSzPts val="2625"/>
              <a:buChar char="–"/>
              <a:defRPr sz="2916"/>
            </a:lvl4pPr>
            <a:lvl5pPr indent="-395262" lvl="4" marL="2286000" algn="l">
              <a:spcBef>
                <a:spcPts val="525"/>
              </a:spcBef>
              <a:spcAft>
                <a:spcPts val="0"/>
              </a:spcAft>
              <a:buClr>
                <a:schemeClr val="dk1"/>
              </a:buClr>
              <a:buSzPts val="2625"/>
              <a:buChar char="»"/>
              <a:defRPr sz="2916"/>
            </a:lvl5pPr>
            <a:lvl6pPr indent="-395262" lvl="5" marL="2743200" algn="l">
              <a:spcBef>
                <a:spcPts val="525"/>
              </a:spcBef>
              <a:spcAft>
                <a:spcPts val="0"/>
              </a:spcAft>
              <a:buClr>
                <a:schemeClr val="dk1"/>
              </a:buClr>
              <a:buSzPts val="2625"/>
              <a:buChar char="•"/>
              <a:defRPr sz="2916"/>
            </a:lvl6pPr>
            <a:lvl7pPr indent="-395262" lvl="6" marL="3200400" algn="l">
              <a:spcBef>
                <a:spcPts val="525"/>
              </a:spcBef>
              <a:spcAft>
                <a:spcPts val="0"/>
              </a:spcAft>
              <a:buClr>
                <a:schemeClr val="dk1"/>
              </a:buClr>
              <a:buSzPts val="2625"/>
              <a:buChar char="•"/>
              <a:defRPr sz="2916"/>
            </a:lvl7pPr>
            <a:lvl8pPr indent="-395262" lvl="7" marL="3657600" algn="l">
              <a:spcBef>
                <a:spcPts val="525"/>
              </a:spcBef>
              <a:spcAft>
                <a:spcPts val="0"/>
              </a:spcAft>
              <a:buClr>
                <a:schemeClr val="dk1"/>
              </a:buClr>
              <a:buSzPts val="2625"/>
              <a:buChar char="•"/>
              <a:defRPr sz="2916"/>
            </a:lvl8pPr>
            <a:lvl9pPr indent="-395262" lvl="8" marL="4114800" algn="l">
              <a:spcBef>
                <a:spcPts val="525"/>
              </a:spcBef>
              <a:spcAft>
                <a:spcPts val="0"/>
              </a:spcAft>
              <a:buClr>
                <a:schemeClr val="dk1"/>
              </a:buClr>
              <a:buSzPts val="2625"/>
              <a:buChar char="•"/>
              <a:defRPr sz="2916"/>
            </a:lvl9pPr>
          </a:lstStyle>
          <a:p/>
        </p:txBody>
      </p:sp>
      <p:sp>
        <p:nvSpPr>
          <p:cNvPr id="24" name="Google Shape;24;p5"/>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algn="l">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25" name="Google Shape;25;p5"/>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algn="ctr">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26" name="Google Shape;26;p5"/>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algn="r">
              <a:spcBef>
                <a:spcPts val="0"/>
              </a:spcBef>
              <a:buNone/>
              <a:defRPr sz="1750"/>
            </a:lvl1pPr>
            <a:lvl2pPr indent="0" lvl="1" marL="0" algn="r">
              <a:spcBef>
                <a:spcPts val="0"/>
              </a:spcBef>
              <a:buNone/>
              <a:defRPr sz="1750"/>
            </a:lvl2pPr>
            <a:lvl3pPr indent="0" lvl="2" marL="0" algn="r">
              <a:spcBef>
                <a:spcPts val="0"/>
              </a:spcBef>
              <a:buNone/>
              <a:defRPr sz="1750"/>
            </a:lvl3pPr>
            <a:lvl4pPr indent="0" lvl="3" marL="0" algn="r">
              <a:spcBef>
                <a:spcPts val="0"/>
              </a:spcBef>
              <a:buNone/>
              <a:defRPr sz="1750"/>
            </a:lvl4pPr>
            <a:lvl5pPr indent="0" lvl="4" marL="0" algn="r">
              <a:spcBef>
                <a:spcPts val="0"/>
              </a:spcBef>
              <a:buNone/>
              <a:defRPr sz="1750"/>
            </a:lvl5pPr>
            <a:lvl6pPr indent="0" lvl="5" marL="0" algn="r">
              <a:spcBef>
                <a:spcPts val="0"/>
              </a:spcBef>
              <a:buNone/>
              <a:defRPr sz="1750"/>
            </a:lvl6pPr>
            <a:lvl7pPr indent="0" lvl="6" marL="0" algn="r">
              <a:spcBef>
                <a:spcPts val="0"/>
              </a:spcBef>
              <a:buNone/>
              <a:defRPr sz="1750"/>
            </a:lvl7pPr>
            <a:lvl8pPr indent="0" lvl="7" marL="0" algn="r">
              <a:spcBef>
                <a:spcPts val="0"/>
              </a:spcBef>
              <a:buNone/>
              <a:defRPr sz="1750"/>
            </a:lvl8pPr>
            <a:lvl9pPr indent="0" lvl="8" marL="0" algn="r">
              <a:spcBef>
                <a:spcPts val="0"/>
              </a:spcBef>
              <a:buNone/>
              <a:defRPr sz="175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
          <p:cNvSpPr txBox="1"/>
          <p:nvPr>
            <p:ph type="title"/>
          </p:nvPr>
        </p:nvSpPr>
        <p:spPr>
          <a:xfrm>
            <a:off x="1032354" y="6680214"/>
            <a:ext cx="11108400" cy="2064600"/>
          </a:xfrm>
          <a:prstGeom prst="rect">
            <a:avLst/>
          </a:prstGeom>
          <a:noFill/>
          <a:ln>
            <a:noFill/>
          </a:ln>
        </p:spPr>
        <p:txBody>
          <a:bodyPr anchorCtr="0" anchor="t" bIns="66650" lIns="133325" spcFirstLastPara="1" rIns="133325" wrap="square" tIns="66650">
            <a:normAutofit/>
          </a:bodyPr>
          <a:lstStyle>
            <a:lvl1pPr lvl="0" algn="l">
              <a:spcBef>
                <a:spcPts val="0"/>
              </a:spcBef>
              <a:spcAft>
                <a:spcPts val="0"/>
              </a:spcAft>
              <a:buClr>
                <a:schemeClr val="dk1"/>
              </a:buClr>
              <a:buSzPts val="5832"/>
              <a:buFont typeface="Calibri"/>
              <a:buNone/>
              <a:defRPr b="1" sz="5832" cap="none"/>
            </a:lvl1pPr>
            <a:lvl2pPr lvl="1">
              <a:spcBef>
                <a:spcPts val="0"/>
              </a:spcBef>
              <a:spcAft>
                <a:spcPts val="0"/>
              </a:spcAft>
              <a:buSzPts val="2041"/>
              <a:buNone/>
              <a:defRPr sz="2625"/>
            </a:lvl2pPr>
            <a:lvl3pPr lvl="2">
              <a:spcBef>
                <a:spcPts val="0"/>
              </a:spcBef>
              <a:spcAft>
                <a:spcPts val="0"/>
              </a:spcAft>
              <a:buSzPts val="2041"/>
              <a:buNone/>
              <a:defRPr sz="2625"/>
            </a:lvl3pPr>
            <a:lvl4pPr lvl="3">
              <a:spcBef>
                <a:spcPts val="0"/>
              </a:spcBef>
              <a:spcAft>
                <a:spcPts val="0"/>
              </a:spcAft>
              <a:buSzPts val="2041"/>
              <a:buNone/>
              <a:defRPr sz="2625"/>
            </a:lvl4pPr>
            <a:lvl5pPr lvl="4">
              <a:spcBef>
                <a:spcPts val="0"/>
              </a:spcBef>
              <a:spcAft>
                <a:spcPts val="0"/>
              </a:spcAft>
              <a:buSzPts val="2041"/>
              <a:buNone/>
              <a:defRPr sz="2625"/>
            </a:lvl5pPr>
            <a:lvl6pPr lvl="5">
              <a:spcBef>
                <a:spcPts val="0"/>
              </a:spcBef>
              <a:spcAft>
                <a:spcPts val="0"/>
              </a:spcAft>
              <a:buSzPts val="2041"/>
              <a:buNone/>
              <a:defRPr sz="2625"/>
            </a:lvl6pPr>
            <a:lvl7pPr lvl="6">
              <a:spcBef>
                <a:spcPts val="0"/>
              </a:spcBef>
              <a:spcAft>
                <a:spcPts val="0"/>
              </a:spcAft>
              <a:buSzPts val="2041"/>
              <a:buNone/>
              <a:defRPr sz="2625"/>
            </a:lvl7pPr>
            <a:lvl8pPr lvl="7">
              <a:spcBef>
                <a:spcPts val="0"/>
              </a:spcBef>
              <a:spcAft>
                <a:spcPts val="0"/>
              </a:spcAft>
              <a:buSzPts val="2041"/>
              <a:buNone/>
              <a:defRPr sz="2625"/>
            </a:lvl8pPr>
            <a:lvl9pPr lvl="8">
              <a:spcBef>
                <a:spcPts val="0"/>
              </a:spcBef>
              <a:spcAft>
                <a:spcPts val="0"/>
              </a:spcAft>
              <a:buSzPts val="2041"/>
              <a:buNone/>
              <a:defRPr sz="2625"/>
            </a:lvl9pPr>
          </a:lstStyle>
          <a:p/>
        </p:txBody>
      </p:sp>
      <p:sp>
        <p:nvSpPr>
          <p:cNvPr id="29" name="Google Shape;29;p6"/>
          <p:cNvSpPr txBox="1"/>
          <p:nvPr>
            <p:ph idx="1" type="body"/>
          </p:nvPr>
        </p:nvSpPr>
        <p:spPr>
          <a:xfrm>
            <a:off x="1032354" y="4406150"/>
            <a:ext cx="11108400" cy="2274000"/>
          </a:xfrm>
          <a:prstGeom prst="rect">
            <a:avLst/>
          </a:prstGeom>
          <a:noFill/>
          <a:ln>
            <a:noFill/>
          </a:ln>
        </p:spPr>
        <p:txBody>
          <a:bodyPr anchorCtr="0" anchor="b" bIns="66650" lIns="133325" spcFirstLastPara="1" rIns="133325" wrap="square" tIns="66650">
            <a:normAutofit/>
          </a:bodyPr>
          <a:lstStyle>
            <a:lvl1pPr indent="-228600" lvl="0" marL="457200" algn="l">
              <a:spcBef>
                <a:spcPts val="583"/>
              </a:spcBef>
              <a:spcAft>
                <a:spcPts val="0"/>
              </a:spcAft>
              <a:buClr>
                <a:srgbClr val="888888"/>
              </a:buClr>
              <a:buSzPts val="2916"/>
              <a:buNone/>
              <a:defRPr sz="2916">
                <a:solidFill>
                  <a:srgbClr val="888888"/>
                </a:solidFill>
              </a:defRPr>
            </a:lvl1pPr>
            <a:lvl2pPr indent="-228600" lvl="1" marL="914400" algn="l">
              <a:spcBef>
                <a:spcPts val="525"/>
              </a:spcBef>
              <a:spcAft>
                <a:spcPts val="0"/>
              </a:spcAft>
              <a:buClr>
                <a:srgbClr val="888888"/>
              </a:buClr>
              <a:buSzPts val="2625"/>
              <a:buNone/>
              <a:defRPr sz="2625">
                <a:solidFill>
                  <a:srgbClr val="888888"/>
                </a:solidFill>
              </a:defRPr>
            </a:lvl2pPr>
            <a:lvl3pPr indent="-228600" lvl="2" marL="1371600" algn="l">
              <a:spcBef>
                <a:spcPts val="467"/>
              </a:spcBef>
              <a:spcAft>
                <a:spcPts val="0"/>
              </a:spcAft>
              <a:buClr>
                <a:srgbClr val="888888"/>
              </a:buClr>
              <a:buSzPts val="2333"/>
              <a:buNone/>
              <a:defRPr sz="2333">
                <a:solidFill>
                  <a:srgbClr val="888888"/>
                </a:solidFill>
              </a:defRPr>
            </a:lvl3pPr>
            <a:lvl4pPr indent="-228600" lvl="3" marL="1828800" algn="l">
              <a:spcBef>
                <a:spcPts val="408"/>
              </a:spcBef>
              <a:spcAft>
                <a:spcPts val="0"/>
              </a:spcAft>
              <a:buClr>
                <a:srgbClr val="888888"/>
              </a:buClr>
              <a:buSzPts val="2041"/>
              <a:buNone/>
              <a:defRPr sz="2041">
                <a:solidFill>
                  <a:srgbClr val="888888"/>
                </a:solidFill>
              </a:defRPr>
            </a:lvl4pPr>
            <a:lvl5pPr indent="-228600" lvl="4" marL="2286000" algn="l">
              <a:spcBef>
                <a:spcPts val="408"/>
              </a:spcBef>
              <a:spcAft>
                <a:spcPts val="0"/>
              </a:spcAft>
              <a:buClr>
                <a:srgbClr val="888888"/>
              </a:buClr>
              <a:buSzPts val="2041"/>
              <a:buNone/>
              <a:defRPr sz="2041">
                <a:solidFill>
                  <a:srgbClr val="888888"/>
                </a:solidFill>
              </a:defRPr>
            </a:lvl5pPr>
            <a:lvl6pPr indent="-228600" lvl="5" marL="2743200" algn="l">
              <a:spcBef>
                <a:spcPts val="408"/>
              </a:spcBef>
              <a:spcAft>
                <a:spcPts val="0"/>
              </a:spcAft>
              <a:buClr>
                <a:srgbClr val="888888"/>
              </a:buClr>
              <a:buSzPts val="2041"/>
              <a:buNone/>
              <a:defRPr sz="2041">
                <a:solidFill>
                  <a:srgbClr val="888888"/>
                </a:solidFill>
              </a:defRPr>
            </a:lvl6pPr>
            <a:lvl7pPr indent="-228600" lvl="6" marL="3200400" algn="l">
              <a:spcBef>
                <a:spcPts val="408"/>
              </a:spcBef>
              <a:spcAft>
                <a:spcPts val="0"/>
              </a:spcAft>
              <a:buClr>
                <a:srgbClr val="888888"/>
              </a:buClr>
              <a:buSzPts val="2041"/>
              <a:buNone/>
              <a:defRPr sz="2041">
                <a:solidFill>
                  <a:srgbClr val="888888"/>
                </a:solidFill>
              </a:defRPr>
            </a:lvl7pPr>
            <a:lvl8pPr indent="-228600" lvl="7" marL="3657600" algn="l">
              <a:spcBef>
                <a:spcPts val="408"/>
              </a:spcBef>
              <a:spcAft>
                <a:spcPts val="0"/>
              </a:spcAft>
              <a:buClr>
                <a:srgbClr val="888888"/>
              </a:buClr>
              <a:buSzPts val="2041"/>
              <a:buNone/>
              <a:defRPr sz="2041">
                <a:solidFill>
                  <a:srgbClr val="888888"/>
                </a:solidFill>
              </a:defRPr>
            </a:lvl8pPr>
            <a:lvl9pPr indent="-228600" lvl="8" marL="4114800" algn="l">
              <a:spcBef>
                <a:spcPts val="408"/>
              </a:spcBef>
              <a:spcAft>
                <a:spcPts val="0"/>
              </a:spcAft>
              <a:buClr>
                <a:srgbClr val="888888"/>
              </a:buClr>
              <a:buSzPts val="2041"/>
              <a:buNone/>
              <a:defRPr sz="2041">
                <a:solidFill>
                  <a:srgbClr val="888888"/>
                </a:solidFill>
              </a:defRPr>
            </a:lvl9pPr>
          </a:lstStyle>
          <a:p/>
        </p:txBody>
      </p:sp>
      <p:sp>
        <p:nvSpPr>
          <p:cNvPr id="30" name="Google Shape;30;p6"/>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algn="l">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31" name="Google Shape;31;p6"/>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algn="ctr">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32" name="Google Shape;32;p6"/>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algn="r">
              <a:spcBef>
                <a:spcPts val="0"/>
              </a:spcBef>
              <a:buNone/>
              <a:defRPr sz="1750"/>
            </a:lvl1pPr>
            <a:lvl2pPr indent="0" lvl="1" marL="0" algn="r">
              <a:spcBef>
                <a:spcPts val="0"/>
              </a:spcBef>
              <a:buNone/>
              <a:defRPr sz="1750"/>
            </a:lvl2pPr>
            <a:lvl3pPr indent="0" lvl="2" marL="0" algn="r">
              <a:spcBef>
                <a:spcPts val="0"/>
              </a:spcBef>
              <a:buNone/>
              <a:defRPr sz="1750"/>
            </a:lvl3pPr>
            <a:lvl4pPr indent="0" lvl="3" marL="0" algn="r">
              <a:spcBef>
                <a:spcPts val="0"/>
              </a:spcBef>
              <a:buNone/>
              <a:defRPr sz="1750"/>
            </a:lvl4pPr>
            <a:lvl5pPr indent="0" lvl="4" marL="0" algn="r">
              <a:spcBef>
                <a:spcPts val="0"/>
              </a:spcBef>
              <a:buNone/>
              <a:defRPr sz="1750"/>
            </a:lvl5pPr>
            <a:lvl6pPr indent="0" lvl="5" marL="0" algn="r">
              <a:spcBef>
                <a:spcPts val="0"/>
              </a:spcBef>
              <a:buNone/>
              <a:defRPr sz="1750"/>
            </a:lvl6pPr>
            <a:lvl7pPr indent="0" lvl="6" marL="0" algn="r">
              <a:spcBef>
                <a:spcPts val="0"/>
              </a:spcBef>
              <a:buNone/>
              <a:defRPr sz="1750"/>
            </a:lvl7pPr>
            <a:lvl8pPr indent="0" lvl="7" marL="0" algn="r">
              <a:spcBef>
                <a:spcPts val="0"/>
              </a:spcBef>
              <a:buNone/>
              <a:defRPr sz="1750"/>
            </a:lvl8pPr>
            <a:lvl9pPr indent="0" lvl="8" marL="0" algn="r">
              <a:spcBef>
                <a:spcPts val="0"/>
              </a:spcBef>
              <a:buNone/>
              <a:defRPr sz="175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7"/>
          <p:cNvSpPr txBox="1"/>
          <p:nvPr>
            <p:ph type="title"/>
          </p:nvPr>
        </p:nvSpPr>
        <p:spPr>
          <a:xfrm>
            <a:off x="653445" y="416311"/>
            <a:ext cx="11762100" cy="1732800"/>
          </a:xfrm>
          <a:prstGeom prst="rect">
            <a:avLst/>
          </a:prstGeom>
          <a:noFill/>
          <a:ln>
            <a:noFill/>
          </a:ln>
        </p:spPr>
        <p:txBody>
          <a:bodyPr anchorCtr="0" anchor="ctr" bIns="66650" lIns="133325" spcFirstLastPara="1" rIns="133325" wrap="square" tIns="66650">
            <a:normAutofit/>
          </a:bodyPr>
          <a:lstStyle>
            <a:lvl1pPr lvl="0" algn="ctr">
              <a:spcBef>
                <a:spcPts val="0"/>
              </a:spcBef>
              <a:spcAft>
                <a:spcPts val="0"/>
              </a:spcAft>
              <a:buClr>
                <a:schemeClr val="dk1"/>
              </a:buClr>
              <a:buSzPts val="2625"/>
              <a:buNone/>
              <a:defRPr sz="6416"/>
            </a:lvl1pPr>
            <a:lvl2pPr lvl="1">
              <a:spcBef>
                <a:spcPts val="0"/>
              </a:spcBef>
              <a:spcAft>
                <a:spcPts val="0"/>
              </a:spcAft>
              <a:buSzPts val="2041"/>
              <a:buNone/>
              <a:defRPr sz="2625"/>
            </a:lvl2pPr>
            <a:lvl3pPr lvl="2">
              <a:spcBef>
                <a:spcPts val="0"/>
              </a:spcBef>
              <a:spcAft>
                <a:spcPts val="0"/>
              </a:spcAft>
              <a:buSzPts val="2041"/>
              <a:buNone/>
              <a:defRPr sz="2625"/>
            </a:lvl3pPr>
            <a:lvl4pPr lvl="3">
              <a:spcBef>
                <a:spcPts val="0"/>
              </a:spcBef>
              <a:spcAft>
                <a:spcPts val="0"/>
              </a:spcAft>
              <a:buSzPts val="2041"/>
              <a:buNone/>
              <a:defRPr sz="2625"/>
            </a:lvl4pPr>
            <a:lvl5pPr lvl="4">
              <a:spcBef>
                <a:spcPts val="0"/>
              </a:spcBef>
              <a:spcAft>
                <a:spcPts val="0"/>
              </a:spcAft>
              <a:buSzPts val="2041"/>
              <a:buNone/>
              <a:defRPr sz="2625"/>
            </a:lvl5pPr>
            <a:lvl6pPr lvl="5">
              <a:spcBef>
                <a:spcPts val="0"/>
              </a:spcBef>
              <a:spcAft>
                <a:spcPts val="0"/>
              </a:spcAft>
              <a:buSzPts val="2041"/>
              <a:buNone/>
              <a:defRPr sz="2625"/>
            </a:lvl6pPr>
            <a:lvl7pPr lvl="6">
              <a:spcBef>
                <a:spcPts val="0"/>
              </a:spcBef>
              <a:spcAft>
                <a:spcPts val="0"/>
              </a:spcAft>
              <a:buSzPts val="2041"/>
              <a:buNone/>
              <a:defRPr sz="2625"/>
            </a:lvl7pPr>
            <a:lvl8pPr lvl="7">
              <a:spcBef>
                <a:spcPts val="0"/>
              </a:spcBef>
              <a:spcAft>
                <a:spcPts val="0"/>
              </a:spcAft>
              <a:buSzPts val="2041"/>
              <a:buNone/>
              <a:defRPr sz="2625"/>
            </a:lvl8pPr>
            <a:lvl9pPr lvl="8">
              <a:spcBef>
                <a:spcPts val="0"/>
              </a:spcBef>
              <a:spcAft>
                <a:spcPts val="0"/>
              </a:spcAft>
              <a:buSzPts val="2041"/>
              <a:buNone/>
              <a:defRPr sz="2625"/>
            </a:lvl9pPr>
          </a:lstStyle>
          <a:p/>
        </p:txBody>
      </p:sp>
      <p:sp>
        <p:nvSpPr>
          <p:cNvPr id="35" name="Google Shape;35;p7"/>
          <p:cNvSpPr txBox="1"/>
          <p:nvPr>
            <p:ph idx="1" type="body"/>
          </p:nvPr>
        </p:nvSpPr>
        <p:spPr>
          <a:xfrm>
            <a:off x="653445" y="2425668"/>
            <a:ext cx="5772000" cy="6860700"/>
          </a:xfrm>
          <a:prstGeom prst="rect">
            <a:avLst/>
          </a:prstGeom>
          <a:noFill/>
          <a:ln>
            <a:noFill/>
          </a:ln>
        </p:spPr>
        <p:txBody>
          <a:bodyPr anchorCtr="0" anchor="t" bIns="66650" lIns="133325" spcFirstLastPara="1" rIns="133325" wrap="square" tIns="66650">
            <a:normAutofit/>
          </a:bodyPr>
          <a:lstStyle>
            <a:lvl1pPr indent="-487851" lvl="0" marL="457200" algn="l">
              <a:spcBef>
                <a:spcPts val="817"/>
              </a:spcBef>
              <a:spcAft>
                <a:spcPts val="0"/>
              </a:spcAft>
              <a:buClr>
                <a:schemeClr val="dk1"/>
              </a:buClr>
              <a:buSzPts val="4083"/>
              <a:buChar char="•"/>
              <a:defRPr sz="4083"/>
            </a:lvl1pPr>
            <a:lvl2pPr indent="-450816" lvl="1" marL="914400" algn="l">
              <a:spcBef>
                <a:spcPts val="700"/>
              </a:spcBef>
              <a:spcAft>
                <a:spcPts val="0"/>
              </a:spcAft>
              <a:buClr>
                <a:schemeClr val="dk1"/>
              </a:buClr>
              <a:buSzPts val="3499"/>
              <a:buChar char="–"/>
              <a:defRPr sz="3499"/>
            </a:lvl2pPr>
            <a:lvl3pPr indent="-413779" lvl="2" marL="1371600" algn="l">
              <a:spcBef>
                <a:spcPts val="583"/>
              </a:spcBef>
              <a:spcAft>
                <a:spcPts val="0"/>
              </a:spcAft>
              <a:buClr>
                <a:schemeClr val="dk1"/>
              </a:buClr>
              <a:buSzPts val="2916"/>
              <a:buChar char="•"/>
              <a:defRPr sz="2916"/>
            </a:lvl3pPr>
            <a:lvl4pPr indent="-395261" lvl="3" marL="1828800" algn="l">
              <a:spcBef>
                <a:spcPts val="525"/>
              </a:spcBef>
              <a:spcAft>
                <a:spcPts val="0"/>
              </a:spcAft>
              <a:buClr>
                <a:schemeClr val="dk1"/>
              </a:buClr>
              <a:buSzPts val="2625"/>
              <a:buChar char="–"/>
              <a:defRPr sz="2625"/>
            </a:lvl4pPr>
            <a:lvl5pPr indent="-395262" lvl="4" marL="2286000" algn="l">
              <a:spcBef>
                <a:spcPts val="525"/>
              </a:spcBef>
              <a:spcAft>
                <a:spcPts val="0"/>
              </a:spcAft>
              <a:buClr>
                <a:schemeClr val="dk1"/>
              </a:buClr>
              <a:buSzPts val="2625"/>
              <a:buChar char="»"/>
              <a:defRPr sz="2625"/>
            </a:lvl5pPr>
            <a:lvl6pPr indent="-395262" lvl="5" marL="2743200" algn="l">
              <a:spcBef>
                <a:spcPts val="525"/>
              </a:spcBef>
              <a:spcAft>
                <a:spcPts val="0"/>
              </a:spcAft>
              <a:buClr>
                <a:schemeClr val="dk1"/>
              </a:buClr>
              <a:buSzPts val="2625"/>
              <a:buChar char="•"/>
              <a:defRPr sz="2625"/>
            </a:lvl6pPr>
            <a:lvl7pPr indent="-395262" lvl="6" marL="3200400" algn="l">
              <a:spcBef>
                <a:spcPts val="525"/>
              </a:spcBef>
              <a:spcAft>
                <a:spcPts val="0"/>
              </a:spcAft>
              <a:buClr>
                <a:schemeClr val="dk1"/>
              </a:buClr>
              <a:buSzPts val="2625"/>
              <a:buChar char="•"/>
              <a:defRPr sz="2625"/>
            </a:lvl7pPr>
            <a:lvl8pPr indent="-395262" lvl="7" marL="3657600" algn="l">
              <a:spcBef>
                <a:spcPts val="525"/>
              </a:spcBef>
              <a:spcAft>
                <a:spcPts val="0"/>
              </a:spcAft>
              <a:buClr>
                <a:schemeClr val="dk1"/>
              </a:buClr>
              <a:buSzPts val="2625"/>
              <a:buChar char="•"/>
              <a:defRPr sz="2625"/>
            </a:lvl8pPr>
            <a:lvl9pPr indent="-395262" lvl="8" marL="4114800" algn="l">
              <a:spcBef>
                <a:spcPts val="525"/>
              </a:spcBef>
              <a:spcAft>
                <a:spcPts val="0"/>
              </a:spcAft>
              <a:buClr>
                <a:schemeClr val="dk1"/>
              </a:buClr>
              <a:buSzPts val="2625"/>
              <a:buChar char="•"/>
              <a:defRPr sz="2625"/>
            </a:lvl9pPr>
          </a:lstStyle>
          <a:p/>
        </p:txBody>
      </p:sp>
      <p:sp>
        <p:nvSpPr>
          <p:cNvPr id="36" name="Google Shape;36;p7"/>
          <p:cNvSpPr txBox="1"/>
          <p:nvPr>
            <p:ph idx="2" type="body"/>
          </p:nvPr>
        </p:nvSpPr>
        <p:spPr>
          <a:xfrm>
            <a:off x="6643361" y="2425668"/>
            <a:ext cx="5772000" cy="6860700"/>
          </a:xfrm>
          <a:prstGeom prst="rect">
            <a:avLst/>
          </a:prstGeom>
          <a:noFill/>
          <a:ln>
            <a:noFill/>
          </a:ln>
        </p:spPr>
        <p:txBody>
          <a:bodyPr anchorCtr="0" anchor="t" bIns="66650" lIns="133325" spcFirstLastPara="1" rIns="133325" wrap="square" tIns="66650">
            <a:normAutofit/>
          </a:bodyPr>
          <a:lstStyle>
            <a:lvl1pPr indent="-487851" lvl="0" marL="457200" algn="l">
              <a:spcBef>
                <a:spcPts val="817"/>
              </a:spcBef>
              <a:spcAft>
                <a:spcPts val="0"/>
              </a:spcAft>
              <a:buClr>
                <a:schemeClr val="dk1"/>
              </a:buClr>
              <a:buSzPts val="4083"/>
              <a:buChar char="•"/>
              <a:defRPr sz="4083"/>
            </a:lvl1pPr>
            <a:lvl2pPr indent="-450816" lvl="1" marL="914400" algn="l">
              <a:spcBef>
                <a:spcPts val="700"/>
              </a:spcBef>
              <a:spcAft>
                <a:spcPts val="0"/>
              </a:spcAft>
              <a:buClr>
                <a:schemeClr val="dk1"/>
              </a:buClr>
              <a:buSzPts val="3499"/>
              <a:buChar char="–"/>
              <a:defRPr sz="3499"/>
            </a:lvl2pPr>
            <a:lvl3pPr indent="-413779" lvl="2" marL="1371600" algn="l">
              <a:spcBef>
                <a:spcPts val="583"/>
              </a:spcBef>
              <a:spcAft>
                <a:spcPts val="0"/>
              </a:spcAft>
              <a:buClr>
                <a:schemeClr val="dk1"/>
              </a:buClr>
              <a:buSzPts val="2916"/>
              <a:buChar char="•"/>
              <a:defRPr sz="2916"/>
            </a:lvl3pPr>
            <a:lvl4pPr indent="-395261" lvl="3" marL="1828800" algn="l">
              <a:spcBef>
                <a:spcPts val="525"/>
              </a:spcBef>
              <a:spcAft>
                <a:spcPts val="0"/>
              </a:spcAft>
              <a:buClr>
                <a:schemeClr val="dk1"/>
              </a:buClr>
              <a:buSzPts val="2625"/>
              <a:buChar char="–"/>
              <a:defRPr sz="2625"/>
            </a:lvl4pPr>
            <a:lvl5pPr indent="-395262" lvl="4" marL="2286000" algn="l">
              <a:spcBef>
                <a:spcPts val="525"/>
              </a:spcBef>
              <a:spcAft>
                <a:spcPts val="0"/>
              </a:spcAft>
              <a:buClr>
                <a:schemeClr val="dk1"/>
              </a:buClr>
              <a:buSzPts val="2625"/>
              <a:buChar char="»"/>
              <a:defRPr sz="2625"/>
            </a:lvl5pPr>
            <a:lvl6pPr indent="-395262" lvl="5" marL="2743200" algn="l">
              <a:spcBef>
                <a:spcPts val="525"/>
              </a:spcBef>
              <a:spcAft>
                <a:spcPts val="0"/>
              </a:spcAft>
              <a:buClr>
                <a:schemeClr val="dk1"/>
              </a:buClr>
              <a:buSzPts val="2625"/>
              <a:buChar char="•"/>
              <a:defRPr sz="2625"/>
            </a:lvl6pPr>
            <a:lvl7pPr indent="-395262" lvl="6" marL="3200400" algn="l">
              <a:spcBef>
                <a:spcPts val="525"/>
              </a:spcBef>
              <a:spcAft>
                <a:spcPts val="0"/>
              </a:spcAft>
              <a:buClr>
                <a:schemeClr val="dk1"/>
              </a:buClr>
              <a:buSzPts val="2625"/>
              <a:buChar char="•"/>
              <a:defRPr sz="2625"/>
            </a:lvl7pPr>
            <a:lvl8pPr indent="-395262" lvl="7" marL="3657600" algn="l">
              <a:spcBef>
                <a:spcPts val="525"/>
              </a:spcBef>
              <a:spcAft>
                <a:spcPts val="0"/>
              </a:spcAft>
              <a:buClr>
                <a:schemeClr val="dk1"/>
              </a:buClr>
              <a:buSzPts val="2625"/>
              <a:buChar char="•"/>
              <a:defRPr sz="2625"/>
            </a:lvl8pPr>
            <a:lvl9pPr indent="-395262" lvl="8" marL="4114800" algn="l">
              <a:spcBef>
                <a:spcPts val="525"/>
              </a:spcBef>
              <a:spcAft>
                <a:spcPts val="0"/>
              </a:spcAft>
              <a:buClr>
                <a:schemeClr val="dk1"/>
              </a:buClr>
              <a:buSzPts val="2625"/>
              <a:buChar char="•"/>
              <a:defRPr sz="2625"/>
            </a:lvl9pPr>
          </a:lstStyle>
          <a:p/>
        </p:txBody>
      </p:sp>
      <p:sp>
        <p:nvSpPr>
          <p:cNvPr id="37" name="Google Shape;37;p7"/>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algn="l">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38" name="Google Shape;38;p7"/>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algn="ctr">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39" name="Google Shape;39;p7"/>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algn="r">
              <a:spcBef>
                <a:spcPts val="0"/>
              </a:spcBef>
              <a:buNone/>
              <a:defRPr sz="1750"/>
            </a:lvl1pPr>
            <a:lvl2pPr indent="0" lvl="1" marL="0" algn="r">
              <a:spcBef>
                <a:spcPts val="0"/>
              </a:spcBef>
              <a:buNone/>
              <a:defRPr sz="1750"/>
            </a:lvl2pPr>
            <a:lvl3pPr indent="0" lvl="2" marL="0" algn="r">
              <a:spcBef>
                <a:spcPts val="0"/>
              </a:spcBef>
              <a:buNone/>
              <a:defRPr sz="1750"/>
            </a:lvl3pPr>
            <a:lvl4pPr indent="0" lvl="3" marL="0" algn="r">
              <a:spcBef>
                <a:spcPts val="0"/>
              </a:spcBef>
              <a:buNone/>
              <a:defRPr sz="1750"/>
            </a:lvl4pPr>
            <a:lvl5pPr indent="0" lvl="4" marL="0" algn="r">
              <a:spcBef>
                <a:spcPts val="0"/>
              </a:spcBef>
              <a:buNone/>
              <a:defRPr sz="1750"/>
            </a:lvl5pPr>
            <a:lvl6pPr indent="0" lvl="5" marL="0" algn="r">
              <a:spcBef>
                <a:spcPts val="0"/>
              </a:spcBef>
              <a:buNone/>
              <a:defRPr sz="1750"/>
            </a:lvl6pPr>
            <a:lvl7pPr indent="0" lvl="6" marL="0" algn="r">
              <a:spcBef>
                <a:spcPts val="0"/>
              </a:spcBef>
              <a:buNone/>
              <a:defRPr sz="1750"/>
            </a:lvl7pPr>
            <a:lvl8pPr indent="0" lvl="7" marL="0" algn="r">
              <a:spcBef>
                <a:spcPts val="0"/>
              </a:spcBef>
              <a:buNone/>
              <a:defRPr sz="1750"/>
            </a:lvl8pPr>
            <a:lvl9pPr indent="0" lvl="8" marL="0" algn="r">
              <a:spcBef>
                <a:spcPts val="0"/>
              </a:spcBef>
              <a:buNone/>
              <a:defRPr sz="175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8"/>
          <p:cNvSpPr txBox="1"/>
          <p:nvPr>
            <p:ph type="title"/>
          </p:nvPr>
        </p:nvSpPr>
        <p:spPr>
          <a:xfrm>
            <a:off x="653445" y="416311"/>
            <a:ext cx="11762100" cy="1732800"/>
          </a:xfrm>
          <a:prstGeom prst="rect">
            <a:avLst/>
          </a:prstGeom>
          <a:noFill/>
          <a:ln>
            <a:noFill/>
          </a:ln>
        </p:spPr>
        <p:txBody>
          <a:bodyPr anchorCtr="0" anchor="ctr" bIns="66650" lIns="133325" spcFirstLastPara="1" rIns="133325" wrap="square" tIns="66650">
            <a:normAutofit/>
          </a:bodyPr>
          <a:lstStyle>
            <a:lvl1pPr lvl="0" algn="ctr">
              <a:spcBef>
                <a:spcPts val="0"/>
              </a:spcBef>
              <a:spcAft>
                <a:spcPts val="0"/>
              </a:spcAft>
              <a:buClr>
                <a:schemeClr val="dk1"/>
              </a:buClr>
              <a:buSzPts val="6416"/>
              <a:buFont typeface="Calibri"/>
              <a:buNone/>
              <a:defRPr sz="6416"/>
            </a:lvl1pPr>
            <a:lvl2pPr lvl="1">
              <a:spcBef>
                <a:spcPts val="0"/>
              </a:spcBef>
              <a:spcAft>
                <a:spcPts val="0"/>
              </a:spcAft>
              <a:buSzPts val="2041"/>
              <a:buNone/>
              <a:defRPr sz="2625"/>
            </a:lvl2pPr>
            <a:lvl3pPr lvl="2">
              <a:spcBef>
                <a:spcPts val="0"/>
              </a:spcBef>
              <a:spcAft>
                <a:spcPts val="0"/>
              </a:spcAft>
              <a:buSzPts val="2041"/>
              <a:buNone/>
              <a:defRPr sz="2625"/>
            </a:lvl3pPr>
            <a:lvl4pPr lvl="3">
              <a:spcBef>
                <a:spcPts val="0"/>
              </a:spcBef>
              <a:spcAft>
                <a:spcPts val="0"/>
              </a:spcAft>
              <a:buSzPts val="2041"/>
              <a:buNone/>
              <a:defRPr sz="2625"/>
            </a:lvl4pPr>
            <a:lvl5pPr lvl="4">
              <a:spcBef>
                <a:spcPts val="0"/>
              </a:spcBef>
              <a:spcAft>
                <a:spcPts val="0"/>
              </a:spcAft>
              <a:buSzPts val="2041"/>
              <a:buNone/>
              <a:defRPr sz="2625"/>
            </a:lvl5pPr>
            <a:lvl6pPr lvl="5">
              <a:spcBef>
                <a:spcPts val="0"/>
              </a:spcBef>
              <a:spcAft>
                <a:spcPts val="0"/>
              </a:spcAft>
              <a:buSzPts val="2041"/>
              <a:buNone/>
              <a:defRPr sz="2625"/>
            </a:lvl6pPr>
            <a:lvl7pPr lvl="6">
              <a:spcBef>
                <a:spcPts val="0"/>
              </a:spcBef>
              <a:spcAft>
                <a:spcPts val="0"/>
              </a:spcAft>
              <a:buSzPts val="2041"/>
              <a:buNone/>
              <a:defRPr sz="2625"/>
            </a:lvl7pPr>
            <a:lvl8pPr lvl="7">
              <a:spcBef>
                <a:spcPts val="0"/>
              </a:spcBef>
              <a:spcAft>
                <a:spcPts val="0"/>
              </a:spcAft>
              <a:buSzPts val="2041"/>
              <a:buNone/>
              <a:defRPr sz="2625"/>
            </a:lvl8pPr>
            <a:lvl9pPr lvl="8">
              <a:spcBef>
                <a:spcPts val="0"/>
              </a:spcBef>
              <a:spcAft>
                <a:spcPts val="0"/>
              </a:spcAft>
              <a:buSzPts val="2041"/>
              <a:buNone/>
              <a:defRPr sz="2625"/>
            </a:lvl9pPr>
          </a:lstStyle>
          <a:p/>
        </p:txBody>
      </p:sp>
      <p:sp>
        <p:nvSpPr>
          <p:cNvPr id="42" name="Google Shape;42;p8"/>
          <p:cNvSpPr txBox="1"/>
          <p:nvPr>
            <p:ph idx="1" type="body"/>
          </p:nvPr>
        </p:nvSpPr>
        <p:spPr>
          <a:xfrm>
            <a:off x="653445" y="2327006"/>
            <a:ext cx="5774400" cy="969900"/>
          </a:xfrm>
          <a:prstGeom prst="rect">
            <a:avLst/>
          </a:prstGeom>
          <a:noFill/>
          <a:ln>
            <a:noFill/>
          </a:ln>
        </p:spPr>
        <p:txBody>
          <a:bodyPr anchorCtr="0" anchor="b" bIns="66650" lIns="133325" spcFirstLastPara="1" rIns="133325" wrap="square" tIns="66650">
            <a:normAutofit/>
          </a:bodyPr>
          <a:lstStyle>
            <a:lvl1pPr indent="-228600" lvl="0" marL="457200" algn="l">
              <a:spcBef>
                <a:spcPts val="700"/>
              </a:spcBef>
              <a:spcAft>
                <a:spcPts val="0"/>
              </a:spcAft>
              <a:buClr>
                <a:schemeClr val="dk1"/>
              </a:buClr>
              <a:buSzPts val="3499"/>
              <a:buNone/>
              <a:defRPr b="1" sz="3499"/>
            </a:lvl1pPr>
            <a:lvl2pPr indent="-228600" lvl="1" marL="914400" algn="l">
              <a:spcBef>
                <a:spcPts val="583"/>
              </a:spcBef>
              <a:spcAft>
                <a:spcPts val="0"/>
              </a:spcAft>
              <a:buClr>
                <a:schemeClr val="dk1"/>
              </a:buClr>
              <a:buSzPts val="2916"/>
              <a:buNone/>
              <a:defRPr b="1" sz="2916"/>
            </a:lvl2pPr>
            <a:lvl3pPr indent="-228600" lvl="2" marL="1371600" algn="l">
              <a:spcBef>
                <a:spcPts val="525"/>
              </a:spcBef>
              <a:spcAft>
                <a:spcPts val="0"/>
              </a:spcAft>
              <a:buClr>
                <a:schemeClr val="dk1"/>
              </a:buClr>
              <a:buSzPts val="2625"/>
              <a:buNone/>
              <a:defRPr b="1" sz="2625"/>
            </a:lvl3pPr>
            <a:lvl4pPr indent="-228600" lvl="3" marL="1828800" algn="l">
              <a:spcBef>
                <a:spcPts val="467"/>
              </a:spcBef>
              <a:spcAft>
                <a:spcPts val="0"/>
              </a:spcAft>
              <a:buClr>
                <a:schemeClr val="dk1"/>
              </a:buClr>
              <a:buSzPts val="2333"/>
              <a:buNone/>
              <a:defRPr b="1" sz="2333"/>
            </a:lvl4pPr>
            <a:lvl5pPr indent="-228600" lvl="4" marL="2286000" algn="l">
              <a:spcBef>
                <a:spcPts val="467"/>
              </a:spcBef>
              <a:spcAft>
                <a:spcPts val="0"/>
              </a:spcAft>
              <a:buClr>
                <a:schemeClr val="dk1"/>
              </a:buClr>
              <a:buSzPts val="2333"/>
              <a:buNone/>
              <a:defRPr b="1" sz="2333"/>
            </a:lvl5pPr>
            <a:lvl6pPr indent="-228600" lvl="5" marL="2743200" algn="l">
              <a:spcBef>
                <a:spcPts val="467"/>
              </a:spcBef>
              <a:spcAft>
                <a:spcPts val="0"/>
              </a:spcAft>
              <a:buClr>
                <a:schemeClr val="dk1"/>
              </a:buClr>
              <a:buSzPts val="2333"/>
              <a:buNone/>
              <a:defRPr b="1" sz="2333"/>
            </a:lvl6pPr>
            <a:lvl7pPr indent="-228600" lvl="6" marL="3200400" algn="l">
              <a:spcBef>
                <a:spcPts val="467"/>
              </a:spcBef>
              <a:spcAft>
                <a:spcPts val="0"/>
              </a:spcAft>
              <a:buClr>
                <a:schemeClr val="dk1"/>
              </a:buClr>
              <a:buSzPts val="2333"/>
              <a:buNone/>
              <a:defRPr b="1" sz="2333"/>
            </a:lvl7pPr>
            <a:lvl8pPr indent="-228600" lvl="7" marL="3657600" algn="l">
              <a:spcBef>
                <a:spcPts val="467"/>
              </a:spcBef>
              <a:spcAft>
                <a:spcPts val="0"/>
              </a:spcAft>
              <a:buClr>
                <a:schemeClr val="dk1"/>
              </a:buClr>
              <a:buSzPts val="2333"/>
              <a:buNone/>
              <a:defRPr b="1" sz="2333"/>
            </a:lvl8pPr>
            <a:lvl9pPr indent="-228600" lvl="8" marL="4114800" algn="l">
              <a:spcBef>
                <a:spcPts val="467"/>
              </a:spcBef>
              <a:spcAft>
                <a:spcPts val="0"/>
              </a:spcAft>
              <a:buClr>
                <a:schemeClr val="dk1"/>
              </a:buClr>
              <a:buSzPts val="2333"/>
              <a:buNone/>
              <a:defRPr b="1" sz="2333"/>
            </a:lvl9pPr>
          </a:lstStyle>
          <a:p/>
        </p:txBody>
      </p:sp>
      <p:sp>
        <p:nvSpPr>
          <p:cNvPr id="43" name="Google Shape;43;p8"/>
          <p:cNvSpPr txBox="1"/>
          <p:nvPr>
            <p:ph idx="2" type="body"/>
          </p:nvPr>
        </p:nvSpPr>
        <p:spPr>
          <a:xfrm>
            <a:off x="653445" y="3296791"/>
            <a:ext cx="5774400" cy="5989500"/>
          </a:xfrm>
          <a:prstGeom prst="rect">
            <a:avLst/>
          </a:prstGeom>
          <a:noFill/>
          <a:ln>
            <a:noFill/>
          </a:ln>
        </p:spPr>
        <p:txBody>
          <a:bodyPr anchorCtr="0" anchor="t" bIns="66650" lIns="133325" spcFirstLastPara="1" rIns="133325" wrap="square" tIns="66650">
            <a:normAutofit/>
          </a:bodyPr>
          <a:lstStyle>
            <a:lvl1pPr indent="-450816" lvl="0" marL="457200" algn="l">
              <a:spcBef>
                <a:spcPts val="700"/>
              </a:spcBef>
              <a:spcAft>
                <a:spcPts val="0"/>
              </a:spcAft>
              <a:buClr>
                <a:schemeClr val="dk1"/>
              </a:buClr>
              <a:buSzPts val="3499"/>
              <a:buChar char="•"/>
              <a:defRPr sz="3499"/>
            </a:lvl1pPr>
            <a:lvl2pPr indent="-413779" lvl="1" marL="914400" algn="l">
              <a:spcBef>
                <a:spcPts val="583"/>
              </a:spcBef>
              <a:spcAft>
                <a:spcPts val="0"/>
              </a:spcAft>
              <a:buClr>
                <a:schemeClr val="dk1"/>
              </a:buClr>
              <a:buSzPts val="2916"/>
              <a:buChar char="–"/>
              <a:defRPr sz="2916"/>
            </a:lvl2pPr>
            <a:lvl3pPr indent="-395261" lvl="2" marL="1371600" algn="l">
              <a:spcBef>
                <a:spcPts val="525"/>
              </a:spcBef>
              <a:spcAft>
                <a:spcPts val="0"/>
              </a:spcAft>
              <a:buClr>
                <a:schemeClr val="dk1"/>
              </a:buClr>
              <a:buSzPts val="2625"/>
              <a:buChar char="•"/>
              <a:defRPr sz="2625"/>
            </a:lvl3pPr>
            <a:lvl4pPr indent="-376744" lvl="3" marL="1828800" algn="l">
              <a:spcBef>
                <a:spcPts val="467"/>
              </a:spcBef>
              <a:spcAft>
                <a:spcPts val="0"/>
              </a:spcAft>
              <a:buClr>
                <a:schemeClr val="dk1"/>
              </a:buClr>
              <a:buSzPts val="2333"/>
              <a:buChar char="–"/>
              <a:defRPr sz="2333"/>
            </a:lvl4pPr>
            <a:lvl5pPr indent="-376744" lvl="4" marL="2286000" algn="l">
              <a:spcBef>
                <a:spcPts val="467"/>
              </a:spcBef>
              <a:spcAft>
                <a:spcPts val="0"/>
              </a:spcAft>
              <a:buClr>
                <a:schemeClr val="dk1"/>
              </a:buClr>
              <a:buSzPts val="2333"/>
              <a:buChar char="»"/>
              <a:defRPr sz="2333"/>
            </a:lvl5pPr>
            <a:lvl6pPr indent="-376744" lvl="5" marL="2743200" algn="l">
              <a:spcBef>
                <a:spcPts val="467"/>
              </a:spcBef>
              <a:spcAft>
                <a:spcPts val="0"/>
              </a:spcAft>
              <a:buClr>
                <a:schemeClr val="dk1"/>
              </a:buClr>
              <a:buSzPts val="2333"/>
              <a:buChar char="•"/>
              <a:defRPr sz="2333"/>
            </a:lvl6pPr>
            <a:lvl7pPr indent="-376744" lvl="6" marL="3200400" algn="l">
              <a:spcBef>
                <a:spcPts val="467"/>
              </a:spcBef>
              <a:spcAft>
                <a:spcPts val="0"/>
              </a:spcAft>
              <a:buClr>
                <a:schemeClr val="dk1"/>
              </a:buClr>
              <a:buSzPts val="2333"/>
              <a:buChar char="•"/>
              <a:defRPr sz="2333"/>
            </a:lvl7pPr>
            <a:lvl8pPr indent="-376744" lvl="7" marL="3657600" algn="l">
              <a:spcBef>
                <a:spcPts val="467"/>
              </a:spcBef>
              <a:spcAft>
                <a:spcPts val="0"/>
              </a:spcAft>
              <a:buClr>
                <a:schemeClr val="dk1"/>
              </a:buClr>
              <a:buSzPts val="2333"/>
              <a:buChar char="•"/>
              <a:defRPr sz="2333"/>
            </a:lvl8pPr>
            <a:lvl9pPr indent="-376744" lvl="8" marL="4114800" algn="l">
              <a:spcBef>
                <a:spcPts val="467"/>
              </a:spcBef>
              <a:spcAft>
                <a:spcPts val="0"/>
              </a:spcAft>
              <a:buClr>
                <a:schemeClr val="dk1"/>
              </a:buClr>
              <a:buSzPts val="2333"/>
              <a:buChar char="•"/>
              <a:defRPr sz="2333"/>
            </a:lvl9pPr>
          </a:lstStyle>
          <a:p/>
        </p:txBody>
      </p:sp>
      <p:sp>
        <p:nvSpPr>
          <p:cNvPr id="44" name="Google Shape;44;p8"/>
          <p:cNvSpPr txBox="1"/>
          <p:nvPr>
            <p:ph idx="3" type="body"/>
          </p:nvPr>
        </p:nvSpPr>
        <p:spPr>
          <a:xfrm>
            <a:off x="6638824" y="2327006"/>
            <a:ext cx="5776800" cy="969900"/>
          </a:xfrm>
          <a:prstGeom prst="rect">
            <a:avLst/>
          </a:prstGeom>
          <a:noFill/>
          <a:ln>
            <a:noFill/>
          </a:ln>
        </p:spPr>
        <p:txBody>
          <a:bodyPr anchorCtr="0" anchor="b" bIns="66650" lIns="133325" spcFirstLastPara="1" rIns="133325" wrap="square" tIns="66650">
            <a:normAutofit/>
          </a:bodyPr>
          <a:lstStyle>
            <a:lvl1pPr indent="-228600" lvl="0" marL="457200" algn="l">
              <a:spcBef>
                <a:spcPts val="700"/>
              </a:spcBef>
              <a:spcAft>
                <a:spcPts val="0"/>
              </a:spcAft>
              <a:buClr>
                <a:schemeClr val="dk1"/>
              </a:buClr>
              <a:buSzPts val="3499"/>
              <a:buNone/>
              <a:defRPr b="1" sz="3499"/>
            </a:lvl1pPr>
            <a:lvl2pPr indent="-228600" lvl="1" marL="914400" algn="l">
              <a:spcBef>
                <a:spcPts val="583"/>
              </a:spcBef>
              <a:spcAft>
                <a:spcPts val="0"/>
              </a:spcAft>
              <a:buClr>
                <a:schemeClr val="dk1"/>
              </a:buClr>
              <a:buSzPts val="2916"/>
              <a:buNone/>
              <a:defRPr b="1" sz="2916"/>
            </a:lvl2pPr>
            <a:lvl3pPr indent="-228600" lvl="2" marL="1371600" algn="l">
              <a:spcBef>
                <a:spcPts val="525"/>
              </a:spcBef>
              <a:spcAft>
                <a:spcPts val="0"/>
              </a:spcAft>
              <a:buClr>
                <a:schemeClr val="dk1"/>
              </a:buClr>
              <a:buSzPts val="2625"/>
              <a:buNone/>
              <a:defRPr b="1" sz="2625"/>
            </a:lvl3pPr>
            <a:lvl4pPr indent="-228600" lvl="3" marL="1828800" algn="l">
              <a:spcBef>
                <a:spcPts val="467"/>
              </a:spcBef>
              <a:spcAft>
                <a:spcPts val="0"/>
              </a:spcAft>
              <a:buClr>
                <a:schemeClr val="dk1"/>
              </a:buClr>
              <a:buSzPts val="2333"/>
              <a:buNone/>
              <a:defRPr b="1" sz="2333"/>
            </a:lvl4pPr>
            <a:lvl5pPr indent="-228600" lvl="4" marL="2286000" algn="l">
              <a:spcBef>
                <a:spcPts val="467"/>
              </a:spcBef>
              <a:spcAft>
                <a:spcPts val="0"/>
              </a:spcAft>
              <a:buClr>
                <a:schemeClr val="dk1"/>
              </a:buClr>
              <a:buSzPts val="2333"/>
              <a:buNone/>
              <a:defRPr b="1" sz="2333"/>
            </a:lvl5pPr>
            <a:lvl6pPr indent="-228600" lvl="5" marL="2743200" algn="l">
              <a:spcBef>
                <a:spcPts val="467"/>
              </a:spcBef>
              <a:spcAft>
                <a:spcPts val="0"/>
              </a:spcAft>
              <a:buClr>
                <a:schemeClr val="dk1"/>
              </a:buClr>
              <a:buSzPts val="2333"/>
              <a:buNone/>
              <a:defRPr b="1" sz="2333"/>
            </a:lvl6pPr>
            <a:lvl7pPr indent="-228600" lvl="6" marL="3200400" algn="l">
              <a:spcBef>
                <a:spcPts val="467"/>
              </a:spcBef>
              <a:spcAft>
                <a:spcPts val="0"/>
              </a:spcAft>
              <a:buClr>
                <a:schemeClr val="dk1"/>
              </a:buClr>
              <a:buSzPts val="2333"/>
              <a:buNone/>
              <a:defRPr b="1" sz="2333"/>
            </a:lvl7pPr>
            <a:lvl8pPr indent="-228600" lvl="7" marL="3657600" algn="l">
              <a:spcBef>
                <a:spcPts val="467"/>
              </a:spcBef>
              <a:spcAft>
                <a:spcPts val="0"/>
              </a:spcAft>
              <a:buClr>
                <a:schemeClr val="dk1"/>
              </a:buClr>
              <a:buSzPts val="2333"/>
              <a:buNone/>
              <a:defRPr b="1" sz="2333"/>
            </a:lvl8pPr>
            <a:lvl9pPr indent="-228600" lvl="8" marL="4114800" algn="l">
              <a:spcBef>
                <a:spcPts val="467"/>
              </a:spcBef>
              <a:spcAft>
                <a:spcPts val="0"/>
              </a:spcAft>
              <a:buClr>
                <a:schemeClr val="dk1"/>
              </a:buClr>
              <a:buSzPts val="2333"/>
              <a:buNone/>
              <a:defRPr b="1" sz="2333"/>
            </a:lvl9pPr>
          </a:lstStyle>
          <a:p/>
        </p:txBody>
      </p:sp>
      <p:sp>
        <p:nvSpPr>
          <p:cNvPr id="45" name="Google Shape;45;p8"/>
          <p:cNvSpPr txBox="1"/>
          <p:nvPr>
            <p:ph idx="4" type="body"/>
          </p:nvPr>
        </p:nvSpPr>
        <p:spPr>
          <a:xfrm>
            <a:off x="6638824" y="3296791"/>
            <a:ext cx="5776800" cy="5989500"/>
          </a:xfrm>
          <a:prstGeom prst="rect">
            <a:avLst/>
          </a:prstGeom>
          <a:noFill/>
          <a:ln>
            <a:noFill/>
          </a:ln>
        </p:spPr>
        <p:txBody>
          <a:bodyPr anchorCtr="0" anchor="t" bIns="66650" lIns="133325" spcFirstLastPara="1" rIns="133325" wrap="square" tIns="66650">
            <a:normAutofit/>
          </a:bodyPr>
          <a:lstStyle>
            <a:lvl1pPr indent="-450816" lvl="0" marL="457200" algn="l">
              <a:spcBef>
                <a:spcPts val="700"/>
              </a:spcBef>
              <a:spcAft>
                <a:spcPts val="0"/>
              </a:spcAft>
              <a:buClr>
                <a:schemeClr val="dk1"/>
              </a:buClr>
              <a:buSzPts val="3499"/>
              <a:buChar char="•"/>
              <a:defRPr sz="3499"/>
            </a:lvl1pPr>
            <a:lvl2pPr indent="-413779" lvl="1" marL="914400" algn="l">
              <a:spcBef>
                <a:spcPts val="583"/>
              </a:spcBef>
              <a:spcAft>
                <a:spcPts val="0"/>
              </a:spcAft>
              <a:buClr>
                <a:schemeClr val="dk1"/>
              </a:buClr>
              <a:buSzPts val="2916"/>
              <a:buChar char="–"/>
              <a:defRPr sz="2916"/>
            </a:lvl2pPr>
            <a:lvl3pPr indent="-395261" lvl="2" marL="1371600" algn="l">
              <a:spcBef>
                <a:spcPts val="525"/>
              </a:spcBef>
              <a:spcAft>
                <a:spcPts val="0"/>
              </a:spcAft>
              <a:buClr>
                <a:schemeClr val="dk1"/>
              </a:buClr>
              <a:buSzPts val="2625"/>
              <a:buChar char="•"/>
              <a:defRPr sz="2625"/>
            </a:lvl3pPr>
            <a:lvl4pPr indent="-376744" lvl="3" marL="1828800" algn="l">
              <a:spcBef>
                <a:spcPts val="467"/>
              </a:spcBef>
              <a:spcAft>
                <a:spcPts val="0"/>
              </a:spcAft>
              <a:buClr>
                <a:schemeClr val="dk1"/>
              </a:buClr>
              <a:buSzPts val="2333"/>
              <a:buChar char="–"/>
              <a:defRPr sz="2333"/>
            </a:lvl4pPr>
            <a:lvl5pPr indent="-376744" lvl="4" marL="2286000" algn="l">
              <a:spcBef>
                <a:spcPts val="467"/>
              </a:spcBef>
              <a:spcAft>
                <a:spcPts val="0"/>
              </a:spcAft>
              <a:buClr>
                <a:schemeClr val="dk1"/>
              </a:buClr>
              <a:buSzPts val="2333"/>
              <a:buChar char="»"/>
              <a:defRPr sz="2333"/>
            </a:lvl5pPr>
            <a:lvl6pPr indent="-376744" lvl="5" marL="2743200" algn="l">
              <a:spcBef>
                <a:spcPts val="467"/>
              </a:spcBef>
              <a:spcAft>
                <a:spcPts val="0"/>
              </a:spcAft>
              <a:buClr>
                <a:schemeClr val="dk1"/>
              </a:buClr>
              <a:buSzPts val="2333"/>
              <a:buChar char="•"/>
              <a:defRPr sz="2333"/>
            </a:lvl6pPr>
            <a:lvl7pPr indent="-376744" lvl="6" marL="3200400" algn="l">
              <a:spcBef>
                <a:spcPts val="467"/>
              </a:spcBef>
              <a:spcAft>
                <a:spcPts val="0"/>
              </a:spcAft>
              <a:buClr>
                <a:schemeClr val="dk1"/>
              </a:buClr>
              <a:buSzPts val="2333"/>
              <a:buChar char="•"/>
              <a:defRPr sz="2333"/>
            </a:lvl7pPr>
            <a:lvl8pPr indent="-376744" lvl="7" marL="3657600" algn="l">
              <a:spcBef>
                <a:spcPts val="467"/>
              </a:spcBef>
              <a:spcAft>
                <a:spcPts val="0"/>
              </a:spcAft>
              <a:buClr>
                <a:schemeClr val="dk1"/>
              </a:buClr>
              <a:buSzPts val="2333"/>
              <a:buChar char="•"/>
              <a:defRPr sz="2333"/>
            </a:lvl8pPr>
            <a:lvl9pPr indent="-376744" lvl="8" marL="4114800" algn="l">
              <a:spcBef>
                <a:spcPts val="467"/>
              </a:spcBef>
              <a:spcAft>
                <a:spcPts val="0"/>
              </a:spcAft>
              <a:buClr>
                <a:schemeClr val="dk1"/>
              </a:buClr>
              <a:buSzPts val="2333"/>
              <a:buChar char="•"/>
              <a:defRPr sz="2333"/>
            </a:lvl9pPr>
          </a:lstStyle>
          <a:p/>
        </p:txBody>
      </p:sp>
      <p:sp>
        <p:nvSpPr>
          <p:cNvPr id="46" name="Google Shape;46;p8"/>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algn="l">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47" name="Google Shape;47;p8"/>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algn="ctr">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48" name="Google Shape;48;p8"/>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algn="r">
              <a:spcBef>
                <a:spcPts val="0"/>
              </a:spcBef>
              <a:buNone/>
              <a:defRPr sz="1750"/>
            </a:lvl1pPr>
            <a:lvl2pPr indent="0" lvl="1" marL="0" algn="r">
              <a:spcBef>
                <a:spcPts val="0"/>
              </a:spcBef>
              <a:buNone/>
              <a:defRPr sz="1750"/>
            </a:lvl2pPr>
            <a:lvl3pPr indent="0" lvl="2" marL="0" algn="r">
              <a:spcBef>
                <a:spcPts val="0"/>
              </a:spcBef>
              <a:buNone/>
              <a:defRPr sz="1750"/>
            </a:lvl3pPr>
            <a:lvl4pPr indent="0" lvl="3" marL="0" algn="r">
              <a:spcBef>
                <a:spcPts val="0"/>
              </a:spcBef>
              <a:buNone/>
              <a:defRPr sz="1750"/>
            </a:lvl4pPr>
            <a:lvl5pPr indent="0" lvl="4" marL="0" algn="r">
              <a:spcBef>
                <a:spcPts val="0"/>
              </a:spcBef>
              <a:buNone/>
              <a:defRPr sz="1750"/>
            </a:lvl5pPr>
            <a:lvl6pPr indent="0" lvl="5" marL="0" algn="r">
              <a:spcBef>
                <a:spcPts val="0"/>
              </a:spcBef>
              <a:buNone/>
              <a:defRPr sz="1750"/>
            </a:lvl6pPr>
            <a:lvl7pPr indent="0" lvl="6" marL="0" algn="r">
              <a:spcBef>
                <a:spcPts val="0"/>
              </a:spcBef>
              <a:buNone/>
              <a:defRPr sz="1750"/>
            </a:lvl7pPr>
            <a:lvl8pPr indent="0" lvl="7" marL="0" algn="r">
              <a:spcBef>
                <a:spcPts val="0"/>
              </a:spcBef>
              <a:buNone/>
              <a:defRPr sz="1750"/>
            </a:lvl8pPr>
            <a:lvl9pPr indent="0" lvl="8" marL="0" algn="r">
              <a:spcBef>
                <a:spcPts val="0"/>
              </a:spcBef>
              <a:buNone/>
              <a:defRPr sz="175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9"/>
          <p:cNvSpPr txBox="1"/>
          <p:nvPr>
            <p:ph type="title"/>
          </p:nvPr>
        </p:nvSpPr>
        <p:spPr>
          <a:xfrm>
            <a:off x="653445" y="416311"/>
            <a:ext cx="11762100" cy="1732800"/>
          </a:xfrm>
          <a:prstGeom prst="rect">
            <a:avLst/>
          </a:prstGeom>
          <a:noFill/>
          <a:ln>
            <a:noFill/>
          </a:ln>
        </p:spPr>
        <p:txBody>
          <a:bodyPr anchorCtr="0" anchor="ctr" bIns="66650" lIns="133325" spcFirstLastPara="1" rIns="133325" wrap="square" tIns="66650">
            <a:normAutofit/>
          </a:bodyPr>
          <a:lstStyle>
            <a:lvl1pPr lvl="0" algn="ctr">
              <a:spcBef>
                <a:spcPts val="0"/>
              </a:spcBef>
              <a:spcAft>
                <a:spcPts val="0"/>
              </a:spcAft>
              <a:buClr>
                <a:schemeClr val="dk1"/>
              </a:buClr>
              <a:buSzPts val="2625"/>
              <a:buNone/>
              <a:defRPr sz="6416"/>
            </a:lvl1pPr>
            <a:lvl2pPr lvl="1">
              <a:spcBef>
                <a:spcPts val="0"/>
              </a:spcBef>
              <a:spcAft>
                <a:spcPts val="0"/>
              </a:spcAft>
              <a:buSzPts val="2041"/>
              <a:buNone/>
              <a:defRPr sz="2625"/>
            </a:lvl2pPr>
            <a:lvl3pPr lvl="2">
              <a:spcBef>
                <a:spcPts val="0"/>
              </a:spcBef>
              <a:spcAft>
                <a:spcPts val="0"/>
              </a:spcAft>
              <a:buSzPts val="2041"/>
              <a:buNone/>
              <a:defRPr sz="2625"/>
            </a:lvl3pPr>
            <a:lvl4pPr lvl="3">
              <a:spcBef>
                <a:spcPts val="0"/>
              </a:spcBef>
              <a:spcAft>
                <a:spcPts val="0"/>
              </a:spcAft>
              <a:buSzPts val="2041"/>
              <a:buNone/>
              <a:defRPr sz="2625"/>
            </a:lvl4pPr>
            <a:lvl5pPr lvl="4">
              <a:spcBef>
                <a:spcPts val="0"/>
              </a:spcBef>
              <a:spcAft>
                <a:spcPts val="0"/>
              </a:spcAft>
              <a:buSzPts val="2041"/>
              <a:buNone/>
              <a:defRPr sz="2625"/>
            </a:lvl5pPr>
            <a:lvl6pPr lvl="5">
              <a:spcBef>
                <a:spcPts val="0"/>
              </a:spcBef>
              <a:spcAft>
                <a:spcPts val="0"/>
              </a:spcAft>
              <a:buSzPts val="2041"/>
              <a:buNone/>
              <a:defRPr sz="2625"/>
            </a:lvl6pPr>
            <a:lvl7pPr lvl="6">
              <a:spcBef>
                <a:spcPts val="0"/>
              </a:spcBef>
              <a:spcAft>
                <a:spcPts val="0"/>
              </a:spcAft>
              <a:buSzPts val="2041"/>
              <a:buNone/>
              <a:defRPr sz="2625"/>
            </a:lvl7pPr>
            <a:lvl8pPr lvl="7">
              <a:spcBef>
                <a:spcPts val="0"/>
              </a:spcBef>
              <a:spcAft>
                <a:spcPts val="0"/>
              </a:spcAft>
              <a:buSzPts val="2041"/>
              <a:buNone/>
              <a:defRPr sz="2625"/>
            </a:lvl8pPr>
            <a:lvl9pPr lvl="8">
              <a:spcBef>
                <a:spcPts val="0"/>
              </a:spcBef>
              <a:spcAft>
                <a:spcPts val="0"/>
              </a:spcAft>
              <a:buSzPts val="2041"/>
              <a:buNone/>
              <a:defRPr sz="2625"/>
            </a:lvl9pPr>
          </a:lstStyle>
          <a:p/>
        </p:txBody>
      </p:sp>
      <p:sp>
        <p:nvSpPr>
          <p:cNvPr id="51" name="Google Shape;51;p9"/>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algn="l">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52" name="Google Shape;52;p9"/>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algn="ctr">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53" name="Google Shape;53;p9"/>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algn="r">
              <a:spcBef>
                <a:spcPts val="0"/>
              </a:spcBef>
              <a:buNone/>
              <a:defRPr sz="1750"/>
            </a:lvl1pPr>
            <a:lvl2pPr indent="0" lvl="1" marL="0" algn="r">
              <a:spcBef>
                <a:spcPts val="0"/>
              </a:spcBef>
              <a:buNone/>
              <a:defRPr sz="1750"/>
            </a:lvl2pPr>
            <a:lvl3pPr indent="0" lvl="2" marL="0" algn="r">
              <a:spcBef>
                <a:spcPts val="0"/>
              </a:spcBef>
              <a:buNone/>
              <a:defRPr sz="1750"/>
            </a:lvl3pPr>
            <a:lvl4pPr indent="0" lvl="3" marL="0" algn="r">
              <a:spcBef>
                <a:spcPts val="0"/>
              </a:spcBef>
              <a:buNone/>
              <a:defRPr sz="1750"/>
            </a:lvl4pPr>
            <a:lvl5pPr indent="0" lvl="4" marL="0" algn="r">
              <a:spcBef>
                <a:spcPts val="0"/>
              </a:spcBef>
              <a:buNone/>
              <a:defRPr sz="1750"/>
            </a:lvl5pPr>
            <a:lvl6pPr indent="0" lvl="5" marL="0" algn="r">
              <a:spcBef>
                <a:spcPts val="0"/>
              </a:spcBef>
              <a:buNone/>
              <a:defRPr sz="1750"/>
            </a:lvl6pPr>
            <a:lvl7pPr indent="0" lvl="6" marL="0" algn="r">
              <a:spcBef>
                <a:spcPts val="0"/>
              </a:spcBef>
              <a:buNone/>
              <a:defRPr sz="1750"/>
            </a:lvl7pPr>
            <a:lvl8pPr indent="0" lvl="7" marL="0" algn="r">
              <a:spcBef>
                <a:spcPts val="0"/>
              </a:spcBef>
              <a:buNone/>
              <a:defRPr sz="1750"/>
            </a:lvl8pPr>
            <a:lvl9pPr indent="0" lvl="8" marL="0" algn="r">
              <a:spcBef>
                <a:spcPts val="0"/>
              </a:spcBef>
              <a:buNone/>
              <a:defRPr sz="175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653445" y="413904"/>
            <a:ext cx="4299600" cy="1761600"/>
          </a:xfrm>
          <a:prstGeom prst="rect">
            <a:avLst/>
          </a:prstGeom>
          <a:noFill/>
          <a:ln>
            <a:noFill/>
          </a:ln>
        </p:spPr>
        <p:txBody>
          <a:bodyPr anchorCtr="0" anchor="b" bIns="66650" lIns="133325" spcFirstLastPara="1" rIns="133325" wrap="square" tIns="66650">
            <a:normAutofit/>
          </a:bodyPr>
          <a:lstStyle>
            <a:lvl1pPr lvl="0" algn="l">
              <a:spcBef>
                <a:spcPts val="0"/>
              </a:spcBef>
              <a:spcAft>
                <a:spcPts val="0"/>
              </a:spcAft>
              <a:buClr>
                <a:schemeClr val="dk1"/>
              </a:buClr>
              <a:buSzPts val="2916"/>
              <a:buFont typeface="Calibri"/>
              <a:buNone/>
              <a:defRPr b="1" sz="2916"/>
            </a:lvl1pPr>
            <a:lvl2pPr lvl="1">
              <a:spcBef>
                <a:spcPts val="0"/>
              </a:spcBef>
              <a:spcAft>
                <a:spcPts val="0"/>
              </a:spcAft>
              <a:buSzPts val="2041"/>
              <a:buNone/>
              <a:defRPr sz="2625"/>
            </a:lvl2pPr>
            <a:lvl3pPr lvl="2">
              <a:spcBef>
                <a:spcPts val="0"/>
              </a:spcBef>
              <a:spcAft>
                <a:spcPts val="0"/>
              </a:spcAft>
              <a:buSzPts val="2041"/>
              <a:buNone/>
              <a:defRPr sz="2625"/>
            </a:lvl3pPr>
            <a:lvl4pPr lvl="3">
              <a:spcBef>
                <a:spcPts val="0"/>
              </a:spcBef>
              <a:spcAft>
                <a:spcPts val="0"/>
              </a:spcAft>
              <a:buSzPts val="2041"/>
              <a:buNone/>
              <a:defRPr sz="2625"/>
            </a:lvl4pPr>
            <a:lvl5pPr lvl="4">
              <a:spcBef>
                <a:spcPts val="0"/>
              </a:spcBef>
              <a:spcAft>
                <a:spcPts val="0"/>
              </a:spcAft>
              <a:buSzPts val="2041"/>
              <a:buNone/>
              <a:defRPr sz="2625"/>
            </a:lvl5pPr>
            <a:lvl6pPr lvl="5">
              <a:spcBef>
                <a:spcPts val="0"/>
              </a:spcBef>
              <a:spcAft>
                <a:spcPts val="0"/>
              </a:spcAft>
              <a:buSzPts val="2041"/>
              <a:buNone/>
              <a:defRPr sz="2625"/>
            </a:lvl6pPr>
            <a:lvl7pPr lvl="6">
              <a:spcBef>
                <a:spcPts val="0"/>
              </a:spcBef>
              <a:spcAft>
                <a:spcPts val="0"/>
              </a:spcAft>
              <a:buSzPts val="2041"/>
              <a:buNone/>
              <a:defRPr sz="2625"/>
            </a:lvl7pPr>
            <a:lvl8pPr lvl="7">
              <a:spcBef>
                <a:spcPts val="0"/>
              </a:spcBef>
              <a:spcAft>
                <a:spcPts val="0"/>
              </a:spcAft>
              <a:buSzPts val="2041"/>
              <a:buNone/>
              <a:defRPr sz="2625"/>
            </a:lvl8pPr>
            <a:lvl9pPr lvl="8">
              <a:spcBef>
                <a:spcPts val="0"/>
              </a:spcBef>
              <a:spcAft>
                <a:spcPts val="0"/>
              </a:spcAft>
              <a:buSzPts val="2041"/>
              <a:buNone/>
              <a:defRPr sz="2625"/>
            </a:lvl9pPr>
          </a:lstStyle>
          <a:p/>
        </p:txBody>
      </p:sp>
      <p:sp>
        <p:nvSpPr>
          <p:cNvPr id="56" name="Google Shape;56;p10"/>
          <p:cNvSpPr txBox="1"/>
          <p:nvPr>
            <p:ph idx="1" type="body"/>
          </p:nvPr>
        </p:nvSpPr>
        <p:spPr>
          <a:xfrm>
            <a:off x="5109580" y="413904"/>
            <a:ext cx="7305900" cy="8872500"/>
          </a:xfrm>
          <a:prstGeom prst="rect">
            <a:avLst/>
          </a:prstGeom>
          <a:noFill/>
          <a:ln>
            <a:noFill/>
          </a:ln>
        </p:spPr>
        <p:txBody>
          <a:bodyPr anchorCtr="0" anchor="t" bIns="66650" lIns="133325" spcFirstLastPara="1" rIns="133325" wrap="square" tIns="66650">
            <a:normAutofit/>
          </a:bodyPr>
          <a:lstStyle>
            <a:lvl1pPr indent="-524887" lvl="0" marL="457200" algn="l">
              <a:spcBef>
                <a:spcPts val="933"/>
              </a:spcBef>
              <a:spcAft>
                <a:spcPts val="0"/>
              </a:spcAft>
              <a:buClr>
                <a:schemeClr val="dk1"/>
              </a:buClr>
              <a:buSzPts val="4666"/>
              <a:buChar char="•"/>
              <a:defRPr sz="4666"/>
            </a:lvl1pPr>
            <a:lvl2pPr indent="-487851" lvl="1" marL="914400" algn="l">
              <a:spcBef>
                <a:spcPts val="817"/>
              </a:spcBef>
              <a:spcAft>
                <a:spcPts val="0"/>
              </a:spcAft>
              <a:buClr>
                <a:schemeClr val="dk1"/>
              </a:buClr>
              <a:buSzPts val="4083"/>
              <a:buChar char="–"/>
              <a:defRPr sz="4083"/>
            </a:lvl2pPr>
            <a:lvl3pPr indent="-450816" lvl="2" marL="1371600" algn="l">
              <a:spcBef>
                <a:spcPts val="700"/>
              </a:spcBef>
              <a:spcAft>
                <a:spcPts val="0"/>
              </a:spcAft>
              <a:buClr>
                <a:schemeClr val="dk1"/>
              </a:buClr>
              <a:buSzPts val="3499"/>
              <a:buChar char="•"/>
              <a:defRPr sz="3499"/>
            </a:lvl3pPr>
            <a:lvl4pPr indent="-413779" lvl="3" marL="1828800" algn="l">
              <a:spcBef>
                <a:spcPts val="583"/>
              </a:spcBef>
              <a:spcAft>
                <a:spcPts val="0"/>
              </a:spcAft>
              <a:buClr>
                <a:schemeClr val="dk1"/>
              </a:buClr>
              <a:buSzPts val="2916"/>
              <a:buChar char="–"/>
              <a:defRPr sz="2916"/>
            </a:lvl4pPr>
            <a:lvl5pPr indent="-413779" lvl="4" marL="2286000" algn="l">
              <a:spcBef>
                <a:spcPts val="583"/>
              </a:spcBef>
              <a:spcAft>
                <a:spcPts val="0"/>
              </a:spcAft>
              <a:buClr>
                <a:schemeClr val="dk1"/>
              </a:buClr>
              <a:buSzPts val="2916"/>
              <a:buChar char="»"/>
              <a:defRPr sz="2916"/>
            </a:lvl5pPr>
            <a:lvl6pPr indent="-413779" lvl="5" marL="2743200" algn="l">
              <a:spcBef>
                <a:spcPts val="583"/>
              </a:spcBef>
              <a:spcAft>
                <a:spcPts val="0"/>
              </a:spcAft>
              <a:buClr>
                <a:schemeClr val="dk1"/>
              </a:buClr>
              <a:buSzPts val="2916"/>
              <a:buChar char="•"/>
              <a:defRPr sz="2916"/>
            </a:lvl6pPr>
            <a:lvl7pPr indent="-413779" lvl="6" marL="3200400" algn="l">
              <a:spcBef>
                <a:spcPts val="583"/>
              </a:spcBef>
              <a:spcAft>
                <a:spcPts val="0"/>
              </a:spcAft>
              <a:buClr>
                <a:schemeClr val="dk1"/>
              </a:buClr>
              <a:buSzPts val="2916"/>
              <a:buChar char="•"/>
              <a:defRPr sz="2916"/>
            </a:lvl7pPr>
            <a:lvl8pPr indent="-413779" lvl="7" marL="3657600" algn="l">
              <a:spcBef>
                <a:spcPts val="583"/>
              </a:spcBef>
              <a:spcAft>
                <a:spcPts val="0"/>
              </a:spcAft>
              <a:buClr>
                <a:schemeClr val="dk1"/>
              </a:buClr>
              <a:buSzPts val="2916"/>
              <a:buChar char="•"/>
              <a:defRPr sz="2916"/>
            </a:lvl8pPr>
            <a:lvl9pPr indent="-413779" lvl="8" marL="4114800" algn="l">
              <a:spcBef>
                <a:spcPts val="583"/>
              </a:spcBef>
              <a:spcAft>
                <a:spcPts val="0"/>
              </a:spcAft>
              <a:buClr>
                <a:schemeClr val="dk1"/>
              </a:buClr>
              <a:buSzPts val="2916"/>
              <a:buChar char="•"/>
              <a:defRPr sz="2916"/>
            </a:lvl9pPr>
          </a:lstStyle>
          <a:p/>
        </p:txBody>
      </p:sp>
      <p:sp>
        <p:nvSpPr>
          <p:cNvPr id="57" name="Google Shape;57;p10"/>
          <p:cNvSpPr txBox="1"/>
          <p:nvPr>
            <p:ph idx="2" type="body"/>
          </p:nvPr>
        </p:nvSpPr>
        <p:spPr>
          <a:xfrm>
            <a:off x="653445" y="2175401"/>
            <a:ext cx="4299600" cy="7110900"/>
          </a:xfrm>
          <a:prstGeom prst="rect">
            <a:avLst/>
          </a:prstGeom>
          <a:noFill/>
          <a:ln>
            <a:noFill/>
          </a:ln>
        </p:spPr>
        <p:txBody>
          <a:bodyPr anchorCtr="0" anchor="t" bIns="66650" lIns="133325" spcFirstLastPara="1" rIns="133325" wrap="square" tIns="66650">
            <a:normAutofit/>
          </a:bodyPr>
          <a:lstStyle>
            <a:lvl1pPr indent="-228600" lvl="0" marL="457200" algn="l">
              <a:spcBef>
                <a:spcPts val="408"/>
              </a:spcBef>
              <a:spcAft>
                <a:spcPts val="0"/>
              </a:spcAft>
              <a:buClr>
                <a:schemeClr val="dk1"/>
              </a:buClr>
              <a:buSzPts val="2041"/>
              <a:buNone/>
              <a:defRPr sz="2041"/>
            </a:lvl1pPr>
            <a:lvl2pPr indent="-228600" lvl="1" marL="914400" algn="l">
              <a:spcBef>
                <a:spcPts val="350"/>
              </a:spcBef>
              <a:spcAft>
                <a:spcPts val="0"/>
              </a:spcAft>
              <a:buClr>
                <a:schemeClr val="dk1"/>
              </a:buClr>
              <a:buSzPts val="1750"/>
              <a:buNone/>
              <a:defRPr sz="1750"/>
            </a:lvl2pPr>
            <a:lvl3pPr indent="-228600" lvl="2" marL="1371600" algn="l">
              <a:spcBef>
                <a:spcPts val="292"/>
              </a:spcBef>
              <a:spcAft>
                <a:spcPts val="0"/>
              </a:spcAft>
              <a:buClr>
                <a:schemeClr val="dk1"/>
              </a:buClr>
              <a:buSzPts val="1458"/>
              <a:buNone/>
              <a:defRPr sz="1458"/>
            </a:lvl3pPr>
            <a:lvl4pPr indent="-228600" lvl="3" marL="1828800" algn="l">
              <a:spcBef>
                <a:spcPts val="262"/>
              </a:spcBef>
              <a:spcAft>
                <a:spcPts val="0"/>
              </a:spcAft>
              <a:buClr>
                <a:schemeClr val="dk1"/>
              </a:buClr>
              <a:buSzPts val="1312"/>
              <a:buNone/>
              <a:defRPr sz="1312"/>
            </a:lvl4pPr>
            <a:lvl5pPr indent="-228600" lvl="4" marL="2286000" algn="l">
              <a:spcBef>
                <a:spcPts val="262"/>
              </a:spcBef>
              <a:spcAft>
                <a:spcPts val="0"/>
              </a:spcAft>
              <a:buClr>
                <a:schemeClr val="dk1"/>
              </a:buClr>
              <a:buSzPts val="1312"/>
              <a:buNone/>
              <a:defRPr sz="1312"/>
            </a:lvl5pPr>
            <a:lvl6pPr indent="-228600" lvl="5" marL="2743200" algn="l">
              <a:spcBef>
                <a:spcPts val="262"/>
              </a:spcBef>
              <a:spcAft>
                <a:spcPts val="0"/>
              </a:spcAft>
              <a:buClr>
                <a:schemeClr val="dk1"/>
              </a:buClr>
              <a:buSzPts val="1312"/>
              <a:buNone/>
              <a:defRPr sz="1312"/>
            </a:lvl6pPr>
            <a:lvl7pPr indent="-228600" lvl="6" marL="3200400" algn="l">
              <a:spcBef>
                <a:spcPts val="262"/>
              </a:spcBef>
              <a:spcAft>
                <a:spcPts val="0"/>
              </a:spcAft>
              <a:buClr>
                <a:schemeClr val="dk1"/>
              </a:buClr>
              <a:buSzPts val="1312"/>
              <a:buNone/>
              <a:defRPr sz="1312"/>
            </a:lvl7pPr>
            <a:lvl8pPr indent="-228600" lvl="7" marL="3657600" algn="l">
              <a:spcBef>
                <a:spcPts val="262"/>
              </a:spcBef>
              <a:spcAft>
                <a:spcPts val="0"/>
              </a:spcAft>
              <a:buClr>
                <a:schemeClr val="dk1"/>
              </a:buClr>
              <a:buSzPts val="1312"/>
              <a:buNone/>
              <a:defRPr sz="1312"/>
            </a:lvl8pPr>
            <a:lvl9pPr indent="-228600" lvl="8" marL="4114800" algn="l">
              <a:spcBef>
                <a:spcPts val="262"/>
              </a:spcBef>
              <a:spcAft>
                <a:spcPts val="0"/>
              </a:spcAft>
              <a:buClr>
                <a:schemeClr val="dk1"/>
              </a:buClr>
              <a:buSzPts val="1312"/>
              <a:buNone/>
              <a:defRPr sz="1312"/>
            </a:lvl9pPr>
          </a:lstStyle>
          <a:p/>
        </p:txBody>
      </p:sp>
      <p:sp>
        <p:nvSpPr>
          <p:cNvPr id="58" name="Google Shape;58;p10"/>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algn="l">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59" name="Google Shape;59;p10"/>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algn="ctr">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60" name="Google Shape;60;p10"/>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algn="r">
              <a:spcBef>
                <a:spcPts val="0"/>
              </a:spcBef>
              <a:buNone/>
              <a:defRPr sz="1750"/>
            </a:lvl1pPr>
            <a:lvl2pPr indent="0" lvl="1" marL="0" algn="r">
              <a:spcBef>
                <a:spcPts val="0"/>
              </a:spcBef>
              <a:buNone/>
              <a:defRPr sz="1750"/>
            </a:lvl2pPr>
            <a:lvl3pPr indent="0" lvl="2" marL="0" algn="r">
              <a:spcBef>
                <a:spcPts val="0"/>
              </a:spcBef>
              <a:buNone/>
              <a:defRPr sz="1750"/>
            </a:lvl3pPr>
            <a:lvl4pPr indent="0" lvl="3" marL="0" algn="r">
              <a:spcBef>
                <a:spcPts val="0"/>
              </a:spcBef>
              <a:buNone/>
              <a:defRPr sz="1750"/>
            </a:lvl4pPr>
            <a:lvl5pPr indent="0" lvl="4" marL="0" algn="r">
              <a:spcBef>
                <a:spcPts val="0"/>
              </a:spcBef>
              <a:buNone/>
              <a:defRPr sz="1750"/>
            </a:lvl5pPr>
            <a:lvl6pPr indent="0" lvl="5" marL="0" algn="r">
              <a:spcBef>
                <a:spcPts val="0"/>
              </a:spcBef>
              <a:buNone/>
              <a:defRPr sz="1750"/>
            </a:lvl6pPr>
            <a:lvl7pPr indent="0" lvl="6" marL="0" algn="r">
              <a:spcBef>
                <a:spcPts val="0"/>
              </a:spcBef>
              <a:buNone/>
              <a:defRPr sz="1750"/>
            </a:lvl7pPr>
            <a:lvl8pPr indent="0" lvl="7" marL="0" algn="r">
              <a:spcBef>
                <a:spcPts val="0"/>
              </a:spcBef>
              <a:buNone/>
              <a:defRPr sz="1750"/>
            </a:lvl8pPr>
            <a:lvl9pPr indent="0" lvl="8" marL="0" algn="r">
              <a:spcBef>
                <a:spcPts val="0"/>
              </a:spcBef>
              <a:buNone/>
              <a:defRPr sz="175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2561597" y="7277005"/>
            <a:ext cx="7841400" cy="859200"/>
          </a:xfrm>
          <a:prstGeom prst="rect">
            <a:avLst/>
          </a:prstGeom>
          <a:noFill/>
          <a:ln>
            <a:noFill/>
          </a:ln>
        </p:spPr>
        <p:txBody>
          <a:bodyPr anchorCtr="0" anchor="b" bIns="66650" lIns="133325" spcFirstLastPara="1" rIns="133325" wrap="square" tIns="66650">
            <a:normAutofit/>
          </a:bodyPr>
          <a:lstStyle>
            <a:lvl1pPr lvl="0" algn="l">
              <a:spcBef>
                <a:spcPts val="0"/>
              </a:spcBef>
              <a:spcAft>
                <a:spcPts val="0"/>
              </a:spcAft>
              <a:buClr>
                <a:schemeClr val="dk1"/>
              </a:buClr>
              <a:buSzPts val="2916"/>
              <a:buFont typeface="Calibri"/>
              <a:buNone/>
              <a:defRPr b="1" sz="2916"/>
            </a:lvl1pPr>
            <a:lvl2pPr lvl="1">
              <a:spcBef>
                <a:spcPts val="0"/>
              </a:spcBef>
              <a:spcAft>
                <a:spcPts val="0"/>
              </a:spcAft>
              <a:buSzPts val="2041"/>
              <a:buNone/>
              <a:defRPr sz="2625"/>
            </a:lvl2pPr>
            <a:lvl3pPr lvl="2">
              <a:spcBef>
                <a:spcPts val="0"/>
              </a:spcBef>
              <a:spcAft>
                <a:spcPts val="0"/>
              </a:spcAft>
              <a:buSzPts val="2041"/>
              <a:buNone/>
              <a:defRPr sz="2625"/>
            </a:lvl3pPr>
            <a:lvl4pPr lvl="3">
              <a:spcBef>
                <a:spcPts val="0"/>
              </a:spcBef>
              <a:spcAft>
                <a:spcPts val="0"/>
              </a:spcAft>
              <a:buSzPts val="2041"/>
              <a:buNone/>
              <a:defRPr sz="2625"/>
            </a:lvl4pPr>
            <a:lvl5pPr lvl="4">
              <a:spcBef>
                <a:spcPts val="0"/>
              </a:spcBef>
              <a:spcAft>
                <a:spcPts val="0"/>
              </a:spcAft>
              <a:buSzPts val="2041"/>
              <a:buNone/>
              <a:defRPr sz="2625"/>
            </a:lvl5pPr>
            <a:lvl6pPr lvl="5">
              <a:spcBef>
                <a:spcPts val="0"/>
              </a:spcBef>
              <a:spcAft>
                <a:spcPts val="0"/>
              </a:spcAft>
              <a:buSzPts val="2041"/>
              <a:buNone/>
              <a:defRPr sz="2625"/>
            </a:lvl6pPr>
            <a:lvl7pPr lvl="6">
              <a:spcBef>
                <a:spcPts val="0"/>
              </a:spcBef>
              <a:spcAft>
                <a:spcPts val="0"/>
              </a:spcAft>
              <a:buSzPts val="2041"/>
              <a:buNone/>
              <a:defRPr sz="2625"/>
            </a:lvl7pPr>
            <a:lvl8pPr lvl="7">
              <a:spcBef>
                <a:spcPts val="0"/>
              </a:spcBef>
              <a:spcAft>
                <a:spcPts val="0"/>
              </a:spcAft>
              <a:buSzPts val="2041"/>
              <a:buNone/>
              <a:defRPr sz="2625"/>
            </a:lvl8pPr>
            <a:lvl9pPr lvl="8">
              <a:spcBef>
                <a:spcPts val="0"/>
              </a:spcBef>
              <a:spcAft>
                <a:spcPts val="0"/>
              </a:spcAft>
              <a:buSzPts val="2041"/>
              <a:buNone/>
              <a:defRPr sz="2625"/>
            </a:lvl9pPr>
          </a:lstStyle>
          <a:p/>
        </p:txBody>
      </p:sp>
      <p:sp>
        <p:nvSpPr>
          <p:cNvPr id="63" name="Google Shape;63;p11"/>
          <p:cNvSpPr/>
          <p:nvPr>
            <p:ph idx="2" type="pic"/>
          </p:nvPr>
        </p:nvSpPr>
        <p:spPr>
          <a:xfrm>
            <a:off x="2561597" y="928877"/>
            <a:ext cx="7841400" cy="6237600"/>
          </a:xfrm>
          <a:prstGeom prst="rect">
            <a:avLst/>
          </a:prstGeom>
          <a:noFill/>
          <a:ln>
            <a:noFill/>
          </a:ln>
        </p:spPr>
      </p:sp>
      <p:sp>
        <p:nvSpPr>
          <p:cNvPr id="64" name="Google Shape;64;p11"/>
          <p:cNvSpPr txBox="1"/>
          <p:nvPr>
            <p:ph idx="1" type="body"/>
          </p:nvPr>
        </p:nvSpPr>
        <p:spPr>
          <a:xfrm>
            <a:off x="2561597" y="8136097"/>
            <a:ext cx="7841400" cy="1220100"/>
          </a:xfrm>
          <a:prstGeom prst="rect">
            <a:avLst/>
          </a:prstGeom>
          <a:noFill/>
          <a:ln>
            <a:noFill/>
          </a:ln>
        </p:spPr>
        <p:txBody>
          <a:bodyPr anchorCtr="0" anchor="t" bIns="66650" lIns="133325" spcFirstLastPara="1" rIns="133325" wrap="square" tIns="66650">
            <a:normAutofit/>
          </a:bodyPr>
          <a:lstStyle>
            <a:lvl1pPr indent="-228600" lvl="0" marL="457200" algn="l">
              <a:spcBef>
                <a:spcPts val="408"/>
              </a:spcBef>
              <a:spcAft>
                <a:spcPts val="0"/>
              </a:spcAft>
              <a:buClr>
                <a:schemeClr val="dk1"/>
              </a:buClr>
              <a:buSzPts val="2041"/>
              <a:buNone/>
              <a:defRPr sz="2041"/>
            </a:lvl1pPr>
            <a:lvl2pPr indent="-228600" lvl="1" marL="914400" algn="l">
              <a:spcBef>
                <a:spcPts val="350"/>
              </a:spcBef>
              <a:spcAft>
                <a:spcPts val="0"/>
              </a:spcAft>
              <a:buClr>
                <a:schemeClr val="dk1"/>
              </a:buClr>
              <a:buSzPts val="1750"/>
              <a:buNone/>
              <a:defRPr sz="1750"/>
            </a:lvl2pPr>
            <a:lvl3pPr indent="-228600" lvl="2" marL="1371600" algn="l">
              <a:spcBef>
                <a:spcPts val="292"/>
              </a:spcBef>
              <a:spcAft>
                <a:spcPts val="0"/>
              </a:spcAft>
              <a:buClr>
                <a:schemeClr val="dk1"/>
              </a:buClr>
              <a:buSzPts val="1458"/>
              <a:buNone/>
              <a:defRPr sz="1458"/>
            </a:lvl3pPr>
            <a:lvl4pPr indent="-228600" lvl="3" marL="1828800" algn="l">
              <a:spcBef>
                <a:spcPts val="262"/>
              </a:spcBef>
              <a:spcAft>
                <a:spcPts val="0"/>
              </a:spcAft>
              <a:buClr>
                <a:schemeClr val="dk1"/>
              </a:buClr>
              <a:buSzPts val="1312"/>
              <a:buNone/>
              <a:defRPr sz="1312"/>
            </a:lvl4pPr>
            <a:lvl5pPr indent="-228600" lvl="4" marL="2286000" algn="l">
              <a:spcBef>
                <a:spcPts val="262"/>
              </a:spcBef>
              <a:spcAft>
                <a:spcPts val="0"/>
              </a:spcAft>
              <a:buClr>
                <a:schemeClr val="dk1"/>
              </a:buClr>
              <a:buSzPts val="1312"/>
              <a:buNone/>
              <a:defRPr sz="1312"/>
            </a:lvl5pPr>
            <a:lvl6pPr indent="-228600" lvl="5" marL="2743200" algn="l">
              <a:spcBef>
                <a:spcPts val="262"/>
              </a:spcBef>
              <a:spcAft>
                <a:spcPts val="0"/>
              </a:spcAft>
              <a:buClr>
                <a:schemeClr val="dk1"/>
              </a:buClr>
              <a:buSzPts val="1312"/>
              <a:buNone/>
              <a:defRPr sz="1312"/>
            </a:lvl6pPr>
            <a:lvl7pPr indent="-228600" lvl="6" marL="3200400" algn="l">
              <a:spcBef>
                <a:spcPts val="262"/>
              </a:spcBef>
              <a:spcAft>
                <a:spcPts val="0"/>
              </a:spcAft>
              <a:buClr>
                <a:schemeClr val="dk1"/>
              </a:buClr>
              <a:buSzPts val="1312"/>
              <a:buNone/>
              <a:defRPr sz="1312"/>
            </a:lvl7pPr>
            <a:lvl8pPr indent="-228600" lvl="7" marL="3657600" algn="l">
              <a:spcBef>
                <a:spcPts val="262"/>
              </a:spcBef>
              <a:spcAft>
                <a:spcPts val="0"/>
              </a:spcAft>
              <a:buClr>
                <a:schemeClr val="dk1"/>
              </a:buClr>
              <a:buSzPts val="1312"/>
              <a:buNone/>
              <a:defRPr sz="1312"/>
            </a:lvl8pPr>
            <a:lvl9pPr indent="-228600" lvl="8" marL="4114800" algn="l">
              <a:spcBef>
                <a:spcPts val="262"/>
              </a:spcBef>
              <a:spcAft>
                <a:spcPts val="0"/>
              </a:spcAft>
              <a:buClr>
                <a:schemeClr val="dk1"/>
              </a:buClr>
              <a:buSzPts val="1312"/>
              <a:buNone/>
              <a:defRPr sz="1312"/>
            </a:lvl9pPr>
          </a:lstStyle>
          <a:p/>
        </p:txBody>
      </p:sp>
      <p:sp>
        <p:nvSpPr>
          <p:cNvPr id="65" name="Google Shape;65;p11"/>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algn="l">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66" name="Google Shape;66;p11"/>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algn="ctr">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67" name="Google Shape;67;p11"/>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algn="r">
              <a:spcBef>
                <a:spcPts val="0"/>
              </a:spcBef>
              <a:buNone/>
              <a:defRPr sz="1750"/>
            </a:lvl1pPr>
            <a:lvl2pPr indent="0" lvl="1" marL="0" algn="r">
              <a:spcBef>
                <a:spcPts val="0"/>
              </a:spcBef>
              <a:buNone/>
              <a:defRPr sz="1750"/>
            </a:lvl2pPr>
            <a:lvl3pPr indent="0" lvl="2" marL="0" algn="r">
              <a:spcBef>
                <a:spcPts val="0"/>
              </a:spcBef>
              <a:buNone/>
              <a:defRPr sz="1750"/>
            </a:lvl3pPr>
            <a:lvl4pPr indent="0" lvl="3" marL="0" algn="r">
              <a:spcBef>
                <a:spcPts val="0"/>
              </a:spcBef>
              <a:buNone/>
              <a:defRPr sz="1750"/>
            </a:lvl4pPr>
            <a:lvl5pPr indent="0" lvl="4" marL="0" algn="r">
              <a:spcBef>
                <a:spcPts val="0"/>
              </a:spcBef>
              <a:buNone/>
              <a:defRPr sz="1750"/>
            </a:lvl5pPr>
            <a:lvl6pPr indent="0" lvl="5" marL="0" algn="r">
              <a:spcBef>
                <a:spcPts val="0"/>
              </a:spcBef>
              <a:buNone/>
              <a:defRPr sz="1750"/>
            </a:lvl6pPr>
            <a:lvl7pPr indent="0" lvl="6" marL="0" algn="r">
              <a:spcBef>
                <a:spcPts val="0"/>
              </a:spcBef>
              <a:buNone/>
              <a:defRPr sz="1750"/>
            </a:lvl7pPr>
            <a:lvl8pPr indent="0" lvl="7" marL="0" algn="r">
              <a:spcBef>
                <a:spcPts val="0"/>
              </a:spcBef>
              <a:buNone/>
              <a:defRPr sz="1750"/>
            </a:lvl8pPr>
            <a:lvl9pPr indent="0" lvl="8" marL="0" algn="r">
              <a:spcBef>
                <a:spcPts val="0"/>
              </a:spcBef>
              <a:buNone/>
              <a:defRPr sz="175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653445" y="416311"/>
            <a:ext cx="11762100" cy="1732800"/>
          </a:xfrm>
          <a:prstGeom prst="rect">
            <a:avLst/>
          </a:prstGeom>
          <a:noFill/>
          <a:ln>
            <a:noFill/>
          </a:ln>
        </p:spPr>
        <p:txBody>
          <a:bodyPr anchorCtr="0" anchor="ctr" bIns="66650" lIns="133325" spcFirstLastPara="1" rIns="133325" wrap="square" tIns="66650">
            <a:normAutofit/>
          </a:bodyPr>
          <a:lstStyle>
            <a:lvl1pPr lvl="0" algn="ctr">
              <a:spcBef>
                <a:spcPts val="0"/>
              </a:spcBef>
              <a:spcAft>
                <a:spcPts val="0"/>
              </a:spcAft>
              <a:buClr>
                <a:schemeClr val="dk1"/>
              </a:buClr>
              <a:buSzPts val="2625"/>
              <a:buNone/>
              <a:defRPr sz="6416"/>
            </a:lvl1pPr>
            <a:lvl2pPr lvl="1">
              <a:spcBef>
                <a:spcPts val="0"/>
              </a:spcBef>
              <a:spcAft>
                <a:spcPts val="0"/>
              </a:spcAft>
              <a:buSzPts val="2041"/>
              <a:buNone/>
              <a:defRPr sz="2625"/>
            </a:lvl2pPr>
            <a:lvl3pPr lvl="2">
              <a:spcBef>
                <a:spcPts val="0"/>
              </a:spcBef>
              <a:spcAft>
                <a:spcPts val="0"/>
              </a:spcAft>
              <a:buSzPts val="2041"/>
              <a:buNone/>
              <a:defRPr sz="2625"/>
            </a:lvl3pPr>
            <a:lvl4pPr lvl="3">
              <a:spcBef>
                <a:spcPts val="0"/>
              </a:spcBef>
              <a:spcAft>
                <a:spcPts val="0"/>
              </a:spcAft>
              <a:buSzPts val="2041"/>
              <a:buNone/>
              <a:defRPr sz="2625"/>
            </a:lvl4pPr>
            <a:lvl5pPr lvl="4">
              <a:spcBef>
                <a:spcPts val="0"/>
              </a:spcBef>
              <a:spcAft>
                <a:spcPts val="0"/>
              </a:spcAft>
              <a:buSzPts val="2041"/>
              <a:buNone/>
              <a:defRPr sz="2625"/>
            </a:lvl5pPr>
            <a:lvl6pPr lvl="5">
              <a:spcBef>
                <a:spcPts val="0"/>
              </a:spcBef>
              <a:spcAft>
                <a:spcPts val="0"/>
              </a:spcAft>
              <a:buSzPts val="2041"/>
              <a:buNone/>
              <a:defRPr sz="2625"/>
            </a:lvl6pPr>
            <a:lvl7pPr lvl="6">
              <a:spcBef>
                <a:spcPts val="0"/>
              </a:spcBef>
              <a:spcAft>
                <a:spcPts val="0"/>
              </a:spcAft>
              <a:buSzPts val="2041"/>
              <a:buNone/>
              <a:defRPr sz="2625"/>
            </a:lvl7pPr>
            <a:lvl8pPr lvl="7">
              <a:spcBef>
                <a:spcPts val="0"/>
              </a:spcBef>
              <a:spcAft>
                <a:spcPts val="0"/>
              </a:spcAft>
              <a:buSzPts val="2041"/>
              <a:buNone/>
              <a:defRPr sz="2625"/>
            </a:lvl8pPr>
            <a:lvl9pPr lvl="8">
              <a:spcBef>
                <a:spcPts val="0"/>
              </a:spcBef>
              <a:spcAft>
                <a:spcPts val="0"/>
              </a:spcAft>
              <a:buSzPts val="2041"/>
              <a:buNone/>
              <a:defRPr sz="2625"/>
            </a:lvl9pPr>
          </a:lstStyle>
          <a:p/>
        </p:txBody>
      </p:sp>
      <p:sp>
        <p:nvSpPr>
          <p:cNvPr id="70" name="Google Shape;70;p12"/>
          <p:cNvSpPr txBox="1"/>
          <p:nvPr>
            <p:ph idx="1" type="body"/>
          </p:nvPr>
        </p:nvSpPr>
        <p:spPr>
          <a:xfrm rot="5400000">
            <a:off x="3104062" y="-25032"/>
            <a:ext cx="6860700" cy="11762100"/>
          </a:xfrm>
          <a:prstGeom prst="rect">
            <a:avLst/>
          </a:prstGeom>
          <a:noFill/>
          <a:ln>
            <a:noFill/>
          </a:ln>
        </p:spPr>
        <p:txBody>
          <a:bodyPr anchorCtr="0" anchor="t" bIns="66650" lIns="133325" spcFirstLastPara="1" rIns="133325" wrap="square" tIns="66650">
            <a:normAutofit/>
          </a:bodyPr>
          <a:lstStyle>
            <a:lvl1pPr indent="-395261" lvl="0" marL="457200" algn="l">
              <a:spcBef>
                <a:spcPts val="525"/>
              </a:spcBef>
              <a:spcAft>
                <a:spcPts val="0"/>
              </a:spcAft>
              <a:buClr>
                <a:schemeClr val="dk1"/>
              </a:buClr>
              <a:buSzPts val="2625"/>
              <a:buChar char="•"/>
              <a:defRPr sz="4666"/>
            </a:lvl1pPr>
            <a:lvl2pPr indent="-395261" lvl="1" marL="914400" algn="l">
              <a:spcBef>
                <a:spcPts val="525"/>
              </a:spcBef>
              <a:spcAft>
                <a:spcPts val="0"/>
              </a:spcAft>
              <a:buClr>
                <a:schemeClr val="dk1"/>
              </a:buClr>
              <a:buSzPts val="2625"/>
              <a:buChar char="–"/>
              <a:defRPr sz="4083"/>
            </a:lvl2pPr>
            <a:lvl3pPr indent="-395261" lvl="2" marL="1371600" algn="l">
              <a:spcBef>
                <a:spcPts val="525"/>
              </a:spcBef>
              <a:spcAft>
                <a:spcPts val="0"/>
              </a:spcAft>
              <a:buClr>
                <a:schemeClr val="dk1"/>
              </a:buClr>
              <a:buSzPts val="2625"/>
              <a:buChar char="•"/>
              <a:defRPr sz="3499"/>
            </a:lvl3pPr>
            <a:lvl4pPr indent="-395261" lvl="3" marL="1828800" algn="l">
              <a:spcBef>
                <a:spcPts val="525"/>
              </a:spcBef>
              <a:spcAft>
                <a:spcPts val="0"/>
              </a:spcAft>
              <a:buClr>
                <a:schemeClr val="dk1"/>
              </a:buClr>
              <a:buSzPts val="2625"/>
              <a:buChar char="–"/>
              <a:defRPr sz="2916"/>
            </a:lvl4pPr>
            <a:lvl5pPr indent="-395262" lvl="4" marL="2286000" algn="l">
              <a:spcBef>
                <a:spcPts val="525"/>
              </a:spcBef>
              <a:spcAft>
                <a:spcPts val="0"/>
              </a:spcAft>
              <a:buClr>
                <a:schemeClr val="dk1"/>
              </a:buClr>
              <a:buSzPts val="2625"/>
              <a:buChar char="»"/>
              <a:defRPr sz="2916"/>
            </a:lvl5pPr>
            <a:lvl6pPr indent="-395262" lvl="5" marL="2743200" algn="l">
              <a:spcBef>
                <a:spcPts val="525"/>
              </a:spcBef>
              <a:spcAft>
                <a:spcPts val="0"/>
              </a:spcAft>
              <a:buClr>
                <a:schemeClr val="dk1"/>
              </a:buClr>
              <a:buSzPts val="2625"/>
              <a:buChar char="•"/>
              <a:defRPr sz="2916"/>
            </a:lvl6pPr>
            <a:lvl7pPr indent="-395262" lvl="6" marL="3200400" algn="l">
              <a:spcBef>
                <a:spcPts val="525"/>
              </a:spcBef>
              <a:spcAft>
                <a:spcPts val="0"/>
              </a:spcAft>
              <a:buClr>
                <a:schemeClr val="dk1"/>
              </a:buClr>
              <a:buSzPts val="2625"/>
              <a:buChar char="•"/>
              <a:defRPr sz="2916"/>
            </a:lvl7pPr>
            <a:lvl8pPr indent="-395262" lvl="7" marL="3657600" algn="l">
              <a:spcBef>
                <a:spcPts val="525"/>
              </a:spcBef>
              <a:spcAft>
                <a:spcPts val="0"/>
              </a:spcAft>
              <a:buClr>
                <a:schemeClr val="dk1"/>
              </a:buClr>
              <a:buSzPts val="2625"/>
              <a:buChar char="•"/>
              <a:defRPr sz="2916"/>
            </a:lvl8pPr>
            <a:lvl9pPr indent="-395262" lvl="8" marL="4114800" algn="l">
              <a:spcBef>
                <a:spcPts val="525"/>
              </a:spcBef>
              <a:spcAft>
                <a:spcPts val="0"/>
              </a:spcAft>
              <a:buClr>
                <a:schemeClr val="dk1"/>
              </a:buClr>
              <a:buSzPts val="2625"/>
              <a:buChar char="•"/>
              <a:defRPr sz="2916"/>
            </a:lvl9pPr>
          </a:lstStyle>
          <a:p/>
        </p:txBody>
      </p:sp>
      <p:sp>
        <p:nvSpPr>
          <p:cNvPr id="71" name="Google Shape;71;p12"/>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algn="l">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72" name="Google Shape;72;p12"/>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algn="ctr">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73" name="Google Shape;73;p12"/>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algn="r">
              <a:spcBef>
                <a:spcPts val="0"/>
              </a:spcBef>
              <a:buNone/>
              <a:defRPr sz="1750"/>
            </a:lvl1pPr>
            <a:lvl2pPr indent="0" lvl="1" marL="0" algn="r">
              <a:spcBef>
                <a:spcPts val="0"/>
              </a:spcBef>
              <a:buNone/>
              <a:defRPr sz="1750"/>
            </a:lvl2pPr>
            <a:lvl3pPr indent="0" lvl="2" marL="0" algn="r">
              <a:spcBef>
                <a:spcPts val="0"/>
              </a:spcBef>
              <a:buNone/>
              <a:defRPr sz="1750"/>
            </a:lvl3pPr>
            <a:lvl4pPr indent="0" lvl="3" marL="0" algn="r">
              <a:spcBef>
                <a:spcPts val="0"/>
              </a:spcBef>
              <a:buNone/>
              <a:defRPr sz="1750"/>
            </a:lvl4pPr>
            <a:lvl5pPr indent="0" lvl="4" marL="0" algn="r">
              <a:spcBef>
                <a:spcPts val="0"/>
              </a:spcBef>
              <a:buNone/>
              <a:defRPr sz="1750"/>
            </a:lvl5pPr>
            <a:lvl6pPr indent="0" lvl="5" marL="0" algn="r">
              <a:spcBef>
                <a:spcPts val="0"/>
              </a:spcBef>
              <a:buNone/>
              <a:defRPr sz="1750"/>
            </a:lvl6pPr>
            <a:lvl7pPr indent="0" lvl="6" marL="0" algn="r">
              <a:spcBef>
                <a:spcPts val="0"/>
              </a:spcBef>
              <a:buNone/>
              <a:defRPr sz="1750"/>
            </a:lvl7pPr>
            <a:lvl8pPr indent="0" lvl="7" marL="0" algn="r">
              <a:spcBef>
                <a:spcPts val="0"/>
              </a:spcBef>
              <a:buNone/>
              <a:defRPr sz="1750"/>
            </a:lvl8pPr>
            <a:lvl9pPr indent="0" lvl="8" marL="0" algn="r">
              <a:spcBef>
                <a:spcPts val="0"/>
              </a:spcBef>
              <a:buNone/>
              <a:defRPr sz="175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6510112" y="3381061"/>
            <a:ext cx="8870100" cy="2940600"/>
          </a:xfrm>
          <a:prstGeom prst="rect">
            <a:avLst/>
          </a:prstGeom>
          <a:noFill/>
          <a:ln>
            <a:noFill/>
          </a:ln>
        </p:spPr>
        <p:txBody>
          <a:bodyPr anchorCtr="0" anchor="ctr" bIns="66650" lIns="133325" spcFirstLastPara="1" rIns="133325" wrap="square" tIns="66650">
            <a:normAutofit/>
          </a:bodyPr>
          <a:lstStyle>
            <a:lvl1pPr lvl="0" algn="ctr">
              <a:spcBef>
                <a:spcPts val="0"/>
              </a:spcBef>
              <a:spcAft>
                <a:spcPts val="0"/>
              </a:spcAft>
              <a:buClr>
                <a:schemeClr val="dk1"/>
              </a:buClr>
              <a:buSzPts val="2625"/>
              <a:buNone/>
              <a:defRPr sz="6416"/>
            </a:lvl1pPr>
            <a:lvl2pPr lvl="1">
              <a:spcBef>
                <a:spcPts val="0"/>
              </a:spcBef>
              <a:spcAft>
                <a:spcPts val="0"/>
              </a:spcAft>
              <a:buSzPts val="2041"/>
              <a:buNone/>
              <a:defRPr sz="2625"/>
            </a:lvl2pPr>
            <a:lvl3pPr lvl="2">
              <a:spcBef>
                <a:spcPts val="0"/>
              </a:spcBef>
              <a:spcAft>
                <a:spcPts val="0"/>
              </a:spcAft>
              <a:buSzPts val="2041"/>
              <a:buNone/>
              <a:defRPr sz="2625"/>
            </a:lvl3pPr>
            <a:lvl4pPr lvl="3">
              <a:spcBef>
                <a:spcPts val="0"/>
              </a:spcBef>
              <a:spcAft>
                <a:spcPts val="0"/>
              </a:spcAft>
              <a:buSzPts val="2041"/>
              <a:buNone/>
              <a:defRPr sz="2625"/>
            </a:lvl4pPr>
            <a:lvl5pPr lvl="4">
              <a:spcBef>
                <a:spcPts val="0"/>
              </a:spcBef>
              <a:spcAft>
                <a:spcPts val="0"/>
              </a:spcAft>
              <a:buSzPts val="2041"/>
              <a:buNone/>
              <a:defRPr sz="2625"/>
            </a:lvl5pPr>
            <a:lvl6pPr lvl="5">
              <a:spcBef>
                <a:spcPts val="0"/>
              </a:spcBef>
              <a:spcAft>
                <a:spcPts val="0"/>
              </a:spcAft>
              <a:buSzPts val="2041"/>
              <a:buNone/>
              <a:defRPr sz="2625"/>
            </a:lvl6pPr>
            <a:lvl7pPr lvl="6">
              <a:spcBef>
                <a:spcPts val="0"/>
              </a:spcBef>
              <a:spcAft>
                <a:spcPts val="0"/>
              </a:spcAft>
              <a:buSzPts val="2041"/>
              <a:buNone/>
              <a:defRPr sz="2625"/>
            </a:lvl7pPr>
            <a:lvl8pPr lvl="7">
              <a:spcBef>
                <a:spcPts val="0"/>
              </a:spcBef>
              <a:spcAft>
                <a:spcPts val="0"/>
              </a:spcAft>
              <a:buSzPts val="2041"/>
              <a:buNone/>
              <a:defRPr sz="2625"/>
            </a:lvl8pPr>
            <a:lvl9pPr lvl="8">
              <a:spcBef>
                <a:spcPts val="0"/>
              </a:spcBef>
              <a:spcAft>
                <a:spcPts val="0"/>
              </a:spcAft>
              <a:buSzPts val="2041"/>
              <a:buNone/>
              <a:defRPr sz="2625"/>
            </a:lvl9pPr>
          </a:lstStyle>
          <a:p/>
        </p:txBody>
      </p:sp>
      <p:sp>
        <p:nvSpPr>
          <p:cNvPr id="76" name="Google Shape;76;p13"/>
          <p:cNvSpPr txBox="1"/>
          <p:nvPr>
            <p:ph idx="1" type="body"/>
          </p:nvPr>
        </p:nvSpPr>
        <p:spPr>
          <a:xfrm rot="5400000">
            <a:off x="520243" y="549511"/>
            <a:ext cx="8870100" cy="8603700"/>
          </a:xfrm>
          <a:prstGeom prst="rect">
            <a:avLst/>
          </a:prstGeom>
          <a:noFill/>
          <a:ln>
            <a:noFill/>
          </a:ln>
        </p:spPr>
        <p:txBody>
          <a:bodyPr anchorCtr="0" anchor="t" bIns="66650" lIns="133325" spcFirstLastPara="1" rIns="133325" wrap="square" tIns="66650">
            <a:normAutofit/>
          </a:bodyPr>
          <a:lstStyle>
            <a:lvl1pPr indent="-395261" lvl="0" marL="457200" algn="l">
              <a:spcBef>
                <a:spcPts val="525"/>
              </a:spcBef>
              <a:spcAft>
                <a:spcPts val="0"/>
              </a:spcAft>
              <a:buClr>
                <a:schemeClr val="dk1"/>
              </a:buClr>
              <a:buSzPts val="2625"/>
              <a:buChar char="•"/>
              <a:defRPr sz="4666"/>
            </a:lvl1pPr>
            <a:lvl2pPr indent="-395261" lvl="1" marL="914400" algn="l">
              <a:spcBef>
                <a:spcPts val="525"/>
              </a:spcBef>
              <a:spcAft>
                <a:spcPts val="0"/>
              </a:spcAft>
              <a:buClr>
                <a:schemeClr val="dk1"/>
              </a:buClr>
              <a:buSzPts val="2625"/>
              <a:buChar char="–"/>
              <a:defRPr sz="4083"/>
            </a:lvl2pPr>
            <a:lvl3pPr indent="-395261" lvl="2" marL="1371600" algn="l">
              <a:spcBef>
                <a:spcPts val="525"/>
              </a:spcBef>
              <a:spcAft>
                <a:spcPts val="0"/>
              </a:spcAft>
              <a:buClr>
                <a:schemeClr val="dk1"/>
              </a:buClr>
              <a:buSzPts val="2625"/>
              <a:buChar char="•"/>
              <a:defRPr sz="3499"/>
            </a:lvl3pPr>
            <a:lvl4pPr indent="-395261" lvl="3" marL="1828800" algn="l">
              <a:spcBef>
                <a:spcPts val="525"/>
              </a:spcBef>
              <a:spcAft>
                <a:spcPts val="0"/>
              </a:spcAft>
              <a:buClr>
                <a:schemeClr val="dk1"/>
              </a:buClr>
              <a:buSzPts val="2625"/>
              <a:buChar char="–"/>
              <a:defRPr sz="2916"/>
            </a:lvl4pPr>
            <a:lvl5pPr indent="-395262" lvl="4" marL="2286000" algn="l">
              <a:spcBef>
                <a:spcPts val="525"/>
              </a:spcBef>
              <a:spcAft>
                <a:spcPts val="0"/>
              </a:spcAft>
              <a:buClr>
                <a:schemeClr val="dk1"/>
              </a:buClr>
              <a:buSzPts val="2625"/>
              <a:buChar char="»"/>
              <a:defRPr sz="2916"/>
            </a:lvl5pPr>
            <a:lvl6pPr indent="-395262" lvl="5" marL="2743200" algn="l">
              <a:spcBef>
                <a:spcPts val="525"/>
              </a:spcBef>
              <a:spcAft>
                <a:spcPts val="0"/>
              </a:spcAft>
              <a:buClr>
                <a:schemeClr val="dk1"/>
              </a:buClr>
              <a:buSzPts val="2625"/>
              <a:buChar char="•"/>
              <a:defRPr sz="2916"/>
            </a:lvl6pPr>
            <a:lvl7pPr indent="-395262" lvl="6" marL="3200400" algn="l">
              <a:spcBef>
                <a:spcPts val="525"/>
              </a:spcBef>
              <a:spcAft>
                <a:spcPts val="0"/>
              </a:spcAft>
              <a:buClr>
                <a:schemeClr val="dk1"/>
              </a:buClr>
              <a:buSzPts val="2625"/>
              <a:buChar char="•"/>
              <a:defRPr sz="2916"/>
            </a:lvl7pPr>
            <a:lvl8pPr indent="-395262" lvl="7" marL="3657600" algn="l">
              <a:spcBef>
                <a:spcPts val="525"/>
              </a:spcBef>
              <a:spcAft>
                <a:spcPts val="0"/>
              </a:spcAft>
              <a:buClr>
                <a:schemeClr val="dk1"/>
              </a:buClr>
              <a:buSzPts val="2625"/>
              <a:buChar char="•"/>
              <a:defRPr sz="2916"/>
            </a:lvl8pPr>
            <a:lvl9pPr indent="-395262" lvl="8" marL="4114800" algn="l">
              <a:spcBef>
                <a:spcPts val="525"/>
              </a:spcBef>
              <a:spcAft>
                <a:spcPts val="0"/>
              </a:spcAft>
              <a:buClr>
                <a:schemeClr val="dk1"/>
              </a:buClr>
              <a:buSzPts val="2625"/>
              <a:buChar char="•"/>
              <a:defRPr sz="2916"/>
            </a:lvl9pPr>
          </a:lstStyle>
          <a:p/>
        </p:txBody>
      </p:sp>
      <p:sp>
        <p:nvSpPr>
          <p:cNvPr id="77" name="Google Shape;77;p13"/>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algn="l">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78" name="Google Shape;78;p13"/>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algn="ctr">
              <a:spcBef>
                <a:spcPts val="0"/>
              </a:spcBef>
              <a:spcAft>
                <a:spcPts val="0"/>
              </a:spcAft>
              <a:buSzPts val="2041"/>
              <a:buNone/>
              <a:defRPr sz="1750"/>
            </a:lvl1pPr>
            <a:lvl2pPr lvl="1" algn="l">
              <a:spcBef>
                <a:spcPts val="0"/>
              </a:spcBef>
              <a:spcAft>
                <a:spcPts val="0"/>
              </a:spcAft>
              <a:buSzPts val="2041"/>
              <a:buNone/>
              <a:defRPr sz="2625"/>
            </a:lvl2pPr>
            <a:lvl3pPr lvl="2" algn="l">
              <a:spcBef>
                <a:spcPts val="0"/>
              </a:spcBef>
              <a:spcAft>
                <a:spcPts val="0"/>
              </a:spcAft>
              <a:buSzPts val="2041"/>
              <a:buNone/>
              <a:defRPr sz="2625"/>
            </a:lvl3pPr>
            <a:lvl4pPr lvl="3" algn="l">
              <a:spcBef>
                <a:spcPts val="0"/>
              </a:spcBef>
              <a:spcAft>
                <a:spcPts val="0"/>
              </a:spcAft>
              <a:buSzPts val="2041"/>
              <a:buNone/>
              <a:defRPr sz="2625"/>
            </a:lvl4pPr>
            <a:lvl5pPr lvl="4" algn="l">
              <a:spcBef>
                <a:spcPts val="0"/>
              </a:spcBef>
              <a:spcAft>
                <a:spcPts val="0"/>
              </a:spcAft>
              <a:buSzPts val="2041"/>
              <a:buNone/>
              <a:defRPr sz="2625"/>
            </a:lvl5pPr>
            <a:lvl6pPr lvl="5" algn="l">
              <a:spcBef>
                <a:spcPts val="0"/>
              </a:spcBef>
              <a:spcAft>
                <a:spcPts val="0"/>
              </a:spcAft>
              <a:buSzPts val="2041"/>
              <a:buNone/>
              <a:defRPr sz="2625"/>
            </a:lvl6pPr>
            <a:lvl7pPr lvl="6" algn="l">
              <a:spcBef>
                <a:spcPts val="0"/>
              </a:spcBef>
              <a:spcAft>
                <a:spcPts val="0"/>
              </a:spcAft>
              <a:buSzPts val="2041"/>
              <a:buNone/>
              <a:defRPr sz="2625"/>
            </a:lvl7pPr>
            <a:lvl8pPr lvl="7" algn="l">
              <a:spcBef>
                <a:spcPts val="0"/>
              </a:spcBef>
              <a:spcAft>
                <a:spcPts val="0"/>
              </a:spcAft>
              <a:buSzPts val="2041"/>
              <a:buNone/>
              <a:defRPr sz="2625"/>
            </a:lvl8pPr>
            <a:lvl9pPr lvl="8" algn="l">
              <a:spcBef>
                <a:spcPts val="0"/>
              </a:spcBef>
              <a:spcAft>
                <a:spcPts val="0"/>
              </a:spcAft>
              <a:buSzPts val="2041"/>
              <a:buNone/>
              <a:defRPr sz="2625"/>
            </a:lvl9pPr>
          </a:lstStyle>
          <a:p/>
        </p:txBody>
      </p:sp>
      <p:sp>
        <p:nvSpPr>
          <p:cNvPr id="79" name="Google Shape;79;p13"/>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algn="r">
              <a:spcBef>
                <a:spcPts val="0"/>
              </a:spcBef>
              <a:buNone/>
              <a:defRPr sz="1750"/>
            </a:lvl1pPr>
            <a:lvl2pPr indent="0" lvl="1" marL="0" algn="r">
              <a:spcBef>
                <a:spcPts val="0"/>
              </a:spcBef>
              <a:buNone/>
              <a:defRPr sz="1750"/>
            </a:lvl2pPr>
            <a:lvl3pPr indent="0" lvl="2" marL="0" algn="r">
              <a:spcBef>
                <a:spcPts val="0"/>
              </a:spcBef>
              <a:buNone/>
              <a:defRPr sz="1750"/>
            </a:lvl3pPr>
            <a:lvl4pPr indent="0" lvl="3" marL="0" algn="r">
              <a:spcBef>
                <a:spcPts val="0"/>
              </a:spcBef>
              <a:buNone/>
              <a:defRPr sz="1750"/>
            </a:lvl4pPr>
            <a:lvl5pPr indent="0" lvl="4" marL="0" algn="r">
              <a:spcBef>
                <a:spcPts val="0"/>
              </a:spcBef>
              <a:buNone/>
              <a:defRPr sz="1750"/>
            </a:lvl5pPr>
            <a:lvl6pPr indent="0" lvl="5" marL="0" algn="r">
              <a:spcBef>
                <a:spcPts val="0"/>
              </a:spcBef>
              <a:buNone/>
              <a:defRPr sz="1750"/>
            </a:lvl6pPr>
            <a:lvl7pPr indent="0" lvl="6" marL="0" algn="r">
              <a:spcBef>
                <a:spcPts val="0"/>
              </a:spcBef>
              <a:buNone/>
              <a:defRPr sz="1750"/>
            </a:lvl7pPr>
            <a:lvl8pPr indent="0" lvl="7" marL="0" algn="r">
              <a:spcBef>
                <a:spcPts val="0"/>
              </a:spcBef>
              <a:buNone/>
              <a:defRPr sz="1750"/>
            </a:lvl8pPr>
            <a:lvl9pPr indent="0" lvl="8" marL="0" algn="r">
              <a:spcBef>
                <a:spcPts val="0"/>
              </a:spcBef>
              <a:buNone/>
              <a:defRPr sz="1750"/>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653445" y="416311"/>
            <a:ext cx="11762100" cy="1732800"/>
          </a:xfrm>
          <a:prstGeom prst="rect">
            <a:avLst/>
          </a:prstGeom>
          <a:noFill/>
          <a:ln>
            <a:noFill/>
          </a:ln>
        </p:spPr>
        <p:txBody>
          <a:bodyPr anchorCtr="0" anchor="ctr" bIns="66650" lIns="133325" spcFirstLastPara="1" rIns="133325" wrap="square" tIns="66650">
            <a:normAutofit/>
          </a:bodyPr>
          <a:lstStyle>
            <a:lvl1pPr lvl="0" marR="0" rtl="0" algn="ctr">
              <a:spcBef>
                <a:spcPts val="0"/>
              </a:spcBef>
              <a:spcAft>
                <a:spcPts val="0"/>
              </a:spcAft>
              <a:buClr>
                <a:schemeClr val="dk1"/>
              </a:buClr>
              <a:buSzPts val="6416"/>
              <a:buFont typeface="Calibri"/>
              <a:buNone/>
              <a:defRPr b="0" i="0" sz="6416" u="none" cap="none" strike="noStrike">
                <a:solidFill>
                  <a:schemeClr val="dk1"/>
                </a:solidFill>
                <a:latin typeface="Calibri"/>
                <a:ea typeface="Calibri"/>
                <a:cs typeface="Calibri"/>
                <a:sym typeface="Calibri"/>
              </a:defRPr>
            </a:lvl1pPr>
            <a:lvl2pPr lvl="1">
              <a:spcBef>
                <a:spcPts val="0"/>
              </a:spcBef>
              <a:spcAft>
                <a:spcPts val="0"/>
              </a:spcAft>
              <a:buSzPts val="2041"/>
              <a:buNone/>
              <a:defRPr sz="2625"/>
            </a:lvl2pPr>
            <a:lvl3pPr lvl="2">
              <a:spcBef>
                <a:spcPts val="0"/>
              </a:spcBef>
              <a:spcAft>
                <a:spcPts val="0"/>
              </a:spcAft>
              <a:buSzPts val="2041"/>
              <a:buNone/>
              <a:defRPr sz="2625"/>
            </a:lvl3pPr>
            <a:lvl4pPr lvl="3">
              <a:spcBef>
                <a:spcPts val="0"/>
              </a:spcBef>
              <a:spcAft>
                <a:spcPts val="0"/>
              </a:spcAft>
              <a:buSzPts val="2041"/>
              <a:buNone/>
              <a:defRPr sz="2625"/>
            </a:lvl4pPr>
            <a:lvl5pPr lvl="4">
              <a:spcBef>
                <a:spcPts val="0"/>
              </a:spcBef>
              <a:spcAft>
                <a:spcPts val="0"/>
              </a:spcAft>
              <a:buSzPts val="2041"/>
              <a:buNone/>
              <a:defRPr sz="2625"/>
            </a:lvl5pPr>
            <a:lvl6pPr lvl="5">
              <a:spcBef>
                <a:spcPts val="0"/>
              </a:spcBef>
              <a:spcAft>
                <a:spcPts val="0"/>
              </a:spcAft>
              <a:buSzPts val="2041"/>
              <a:buNone/>
              <a:defRPr sz="2625"/>
            </a:lvl6pPr>
            <a:lvl7pPr lvl="6">
              <a:spcBef>
                <a:spcPts val="0"/>
              </a:spcBef>
              <a:spcAft>
                <a:spcPts val="0"/>
              </a:spcAft>
              <a:buSzPts val="2041"/>
              <a:buNone/>
              <a:defRPr sz="2625"/>
            </a:lvl7pPr>
            <a:lvl8pPr lvl="7">
              <a:spcBef>
                <a:spcPts val="0"/>
              </a:spcBef>
              <a:spcAft>
                <a:spcPts val="0"/>
              </a:spcAft>
              <a:buSzPts val="2041"/>
              <a:buNone/>
              <a:defRPr sz="2625"/>
            </a:lvl8pPr>
            <a:lvl9pPr lvl="8">
              <a:spcBef>
                <a:spcPts val="0"/>
              </a:spcBef>
              <a:spcAft>
                <a:spcPts val="0"/>
              </a:spcAft>
              <a:buSzPts val="2041"/>
              <a:buNone/>
              <a:defRPr sz="2625"/>
            </a:lvl9pPr>
          </a:lstStyle>
          <a:p/>
        </p:txBody>
      </p:sp>
      <p:sp>
        <p:nvSpPr>
          <p:cNvPr id="7" name="Google Shape;7;p2"/>
          <p:cNvSpPr txBox="1"/>
          <p:nvPr>
            <p:ph idx="1" type="body"/>
          </p:nvPr>
        </p:nvSpPr>
        <p:spPr>
          <a:xfrm>
            <a:off x="653445" y="2425668"/>
            <a:ext cx="11762100" cy="6860700"/>
          </a:xfrm>
          <a:prstGeom prst="rect">
            <a:avLst/>
          </a:prstGeom>
          <a:noFill/>
          <a:ln>
            <a:noFill/>
          </a:ln>
        </p:spPr>
        <p:txBody>
          <a:bodyPr anchorCtr="0" anchor="t" bIns="66650" lIns="133325" spcFirstLastPara="1" rIns="133325" wrap="square" tIns="66650">
            <a:normAutofit/>
          </a:bodyPr>
          <a:lstStyle>
            <a:lvl1pPr indent="-524887" lvl="0" marL="457200" marR="0" rtl="0" algn="l">
              <a:spcBef>
                <a:spcPts val="933"/>
              </a:spcBef>
              <a:spcAft>
                <a:spcPts val="0"/>
              </a:spcAft>
              <a:buClr>
                <a:schemeClr val="dk1"/>
              </a:buClr>
              <a:buSzPts val="4666"/>
              <a:buFont typeface="Arial"/>
              <a:buChar char="•"/>
              <a:defRPr b="0" i="0" sz="4666" u="none" cap="none" strike="noStrike">
                <a:solidFill>
                  <a:schemeClr val="dk1"/>
                </a:solidFill>
                <a:latin typeface="Calibri"/>
                <a:ea typeface="Calibri"/>
                <a:cs typeface="Calibri"/>
                <a:sym typeface="Calibri"/>
              </a:defRPr>
            </a:lvl1pPr>
            <a:lvl2pPr indent="-487851" lvl="1" marL="914400" marR="0" rtl="0" algn="l">
              <a:spcBef>
                <a:spcPts val="817"/>
              </a:spcBef>
              <a:spcAft>
                <a:spcPts val="0"/>
              </a:spcAft>
              <a:buClr>
                <a:schemeClr val="dk1"/>
              </a:buClr>
              <a:buSzPts val="4083"/>
              <a:buFont typeface="Arial"/>
              <a:buChar char="–"/>
              <a:defRPr b="0" i="0" sz="4083" u="none" cap="none" strike="noStrike">
                <a:solidFill>
                  <a:schemeClr val="dk1"/>
                </a:solidFill>
                <a:latin typeface="Calibri"/>
                <a:ea typeface="Calibri"/>
                <a:cs typeface="Calibri"/>
                <a:sym typeface="Calibri"/>
              </a:defRPr>
            </a:lvl2pPr>
            <a:lvl3pPr indent="-450816" lvl="2" marL="1371600" marR="0" rtl="0" algn="l">
              <a:spcBef>
                <a:spcPts val="700"/>
              </a:spcBef>
              <a:spcAft>
                <a:spcPts val="0"/>
              </a:spcAft>
              <a:buClr>
                <a:schemeClr val="dk1"/>
              </a:buClr>
              <a:buSzPts val="3499"/>
              <a:buFont typeface="Arial"/>
              <a:buChar char="•"/>
              <a:defRPr b="0" i="0" sz="3499" u="none" cap="none" strike="noStrike">
                <a:solidFill>
                  <a:schemeClr val="dk1"/>
                </a:solidFill>
                <a:latin typeface="Calibri"/>
                <a:ea typeface="Calibri"/>
                <a:cs typeface="Calibri"/>
                <a:sym typeface="Calibri"/>
              </a:defRPr>
            </a:lvl3pPr>
            <a:lvl4pPr indent="-413779" lvl="3" marL="1828800" marR="0" rtl="0" algn="l">
              <a:spcBef>
                <a:spcPts val="583"/>
              </a:spcBef>
              <a:spcAft>
                <a:spcPts val="0"/>
              </a:spcAft>
              <a:buClr>
                <a:schemeClr val="dk1"/>
              </a:buClr>
              <a:buSzPts val="2916"/>
              <a:buFont typeface="Arial"/>
              <a:buChar char="–"/>
              <a:defRPr b="0" i="0" sz="2916" u="none" cap="none" strike="noStrike">
                <a:solidFill>
                  <a:schemeClr val="dk1"/>
                </a:solidFill>
                <a:latin typeface="Calibri"/>
                <a:ea typeface="Calibri"/>
                <a:cs typeface="Calibri"/>
                <a:sym typeface="Calibri"/>
              </a:defRPr>
            </a:lvl4pPr>
            <a:lvl5pPr indent="-413779" lvl="4" marL="2286000" marR="0" rtl="0" algn="l">
              <a:spcBef>
                <a:spcPts val="583"/>
              </a:spcBef>
              <a:spcAft>
                <a:spcPts val="0"/>
              </a:spcAft>
              <a:buClr>
                <a:schemeClr val="dk1"/>
              </a:buClr>
              <a:buSzPts val="2916"/>
              <a:buFont typeface="Arial"/>
              <a:buChar char="»"/>
              <a:defRPr b="0" i="0" sz="2916" u="none" cap="none" strike="noStrike">
                <a:solidFill>
                  <a:schemeClr val="dk1"/>
                </a:solidFill>
                <a:latin typeface="Calibri"/>
                <a:ea typeface="Calibri"/>
                <a:cs typeface="Calibri"/>
                <a:sym typeface="Calibri"/>
              </a:defRPr>
            </a:lvl5pPr>
            <a:lvl6pPr indent="-413779" lvl="5" marL="2743200" marR="0" rtl="0" algn="l">
              <a:spcBef>
                <a:spcPts val="583"/>
              </a:spcBef>
              <a:spcAft>
                <a:spcPts val="0"/>
              </a:spcAft>
              <a:buClr>
                <a:schemeClr val="dk1"/>
              </a:buClr>
              <a:buSzPts val="2916"/>
              <a:buFont typeface="Arial"/>
              <a:buChar char="•"/>
              <a:defRPr b="0" i="0" sz="2916" u="none" cap="none" strike="noStrike">
                <a:solidFill>
                  <a:schemeClr val="dk1"/>
                </a:solidFill>
                <a:latin typeface="Calibri"/>
                <a:ea typeface="Calibri"/>
                <a:cs typeface="Calibri"/>
                <a:sym typeface="Calibri"/>
              </a:defRPr>
            </a:lvl6pPr>
            <a:lvl7pPr indent="-413779" lvl="6" marL="3200400" marR="0" rtl="0" algn="l">
              <a:spcBef>
                <a:spcPts val="583"/>
              </a:spcBef>
              <a:spcAft>
                <a:spcPts val="0"/>
              </a:spcAft>
              <a:buClr>
                <a:schemeClr val="dk1"/>
              </a:buClr>
              <a:buSzPts val="2916"/>
              <a:buFont typeface="Arial"/>
              <a:buChar char="•"/>
              <a:defRPr b="0" i="0" sz="2916" u="none" cap="none" strike="noStrike">
                <a:solidFill>
                  <a:schemeClr val="dk1"/>
                </a:solidFill>
                <a:latin typeface="Calibri"/>
                <a:ea typeface="Calibri"/>
                <a:cs typeface="Calibri"/>
                <a:sym typeface="Calibri"/>
              </a:defRPr>
            </a:lvl7pPr>
            <a:lvl8pPr indent="-413779" lvl="7" marL="3657600" marR="0" rtl="0" algn="l">
              <a:spcBef>
                <a:spcPts val="583"/>
              </a:spcBef>
              <a:spcAft>
                <a:spcPts val="0"/>
              </a:spcAft>
              <a:buClr>
                <a:schemeClr val="dk1"/>
              </a:buClr>
              <a:buSzPts val="2916"/>
              <a:buFont typeface="Arial"/>
              <a:buChar char="•"/>
              <a:defRPr b="0" i="0" sz="2916" u="none" cap="none" strike="noStrike">
                <a:solidFill>
                  <a:schemeClr val="dk1"/>
                </a:solidFill>
                <a:latin typeface="Calibri"/>
                <a:ea typeface="Calibri"/>
                <a:cs typeface="Calibri"/>
                <a:sym typeface="Calibri"/>
              </a:defRPr>
            </a:lvl8pPr>
            <a:lvl9pPr indent="-413779" lvl="8" marL="4114800" marR="0" rtl="0" algn="l">
              <a:spcBef>
                <a:spcPts val="583"/>
              </a:spcBef>
              <a:spcAft>
                <a:spcPts val="0"/>
              </a:spcAft>
              <a:buClr>
                <a:schemeClr val="dk1"/>
              </a:buClr>
              <a:buSzPts val="2916"/>
              <a:buFont typeface="Arial"/>
              <a:buChar char="•"/>
              <a:defRPr b="0" i="0" sz="2916"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653445" y="9635294"/>
            <a:ext cx="3049500" cy="553500"/>
          </a:xfrm>
          <a:prstGeom prst="rect">
            <a:avLst/>
          </a:prstGeom>
          <a:noFill/>
          <a:ln>
            <a:noFill/>
          </a:ln>
        </p:spPr>
        <p:txBody>
          <a:bodyPr anchorCtr="0" anchor="ctr" bIns="66650" lIns="133325" spcFirstLastPara="1" rIns="133325" wrap="square" tIns="66650">
            <a:noAutofit/>
          </a:bodyPr>
          <a:lstStyle>
            <a:lvl1pPr lvl="0" marR="0" rtl="0" algn="l">
              <a:spcBef>
                <a:spcPts val="0"/>
              </a:spcBef>
              <a:spcAft>
                <a:spcPts val="0"/>
              </a:spcAft>
              <a:buSzPts val="2041"/>
              <a:buNone/>
              <a:defRPr b="0" i="0" sz="1750" u="none" cap="none" strike="noStrike">
                <a:solidFill>
                  <a:srgbClr val="888888"/>
                </a:solidFill>
                <a:latin typeface="Calibri"/>
                <a:ea typeface="Calibri"/>
                <a:cs typeface="Calibri"/>
                <a:sym typeface="Calibri"/>
              </a:defRPr>
            </a:lvl1pPr>
            <a:lvl2pPr lvl="1"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2pPr>
            <a:lvl3pPr lvl="2"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3pPr>
            <a:lvl4pPr lvl="3"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4pPr>
            <a:lvl5pPr lvl="4"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5pPr>
            <a:lvl6pPr lvl="5"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6pPr>
            <a:lvl7pPr lvl="6"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7pPr>
            <a:lvl8pPr lvl="7"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8pPr>
            <a:lvl9pPr lvl="8"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4465210" y="9635294"/>
            <a:ext cx="4138500" cy="553500"/>
          </a:xfrm>
          <a:prstGeom prst="rect">
            <a:avLst/>
          </a:prstGeom>
          <a:noFill/>
          <a:ln>
            <a:noFill/>
          </a:ln>
        </p:spPr>
        <p:txBody>
          <a:bodyPr anchorCtr="0" anchor="ctr" bIns="66650" lIns="133325" spcFirstLastPara="1" rIns="133325" wrap="square" tIns="66650">
            <a:noAutofit/>
          </a:bodyPr>
          <a:lstStyle>
            <a:lvl1pPr lvl="0" marR="0" rtl="0" algn="ctr">
              <a:spcBef>
                <a:spcPts val="0"/>
              </a:spcBef>
              <a:spcAft>
                <a:spcPts val="0"/>
              </a:spcAft>
              <a:buSzPts val="2041"/>
              <a:buNone/>
              <a:defRPr b="0" i="0" sz="1750" u="none" cap="none" strike="noStrike">
                <a:solidFill>
                  <a:srgbClr val="888888"/>
                </a:solidFill>
                <a:latin typeface="Calibri"/>
                <a:ea typeface="Calibri"/>
                <a:cs typeface="Calibri"/>
                <a:sym typeface="Calibri"/>
              </a:defRPr>
            </a:lvl1pPr>
            <a:lvl2pPr lvl="1"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2pPr>
            <a:lvl3pPr lvl="2"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3pPr>
            <a:lvl4pPr lvl="3"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4pPr>
            <a:lvl5pPr lvl="4"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5pPr>
            <a:lvl6pPr lvl="5"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6pPr>
            <a:lvl7pPr lvl="6"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7pPr>
            <a:lvl8pPr lvl="7"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8pPr>
            <a:lvl9pPr lvl="8" marR="0" rtl="0" algn="l">
              <a:spcBef>
                <a:spcPts val="0"/>
              </a:spcBef>
              <a:spcAft>
                <a:spcPts val="0"/>
              </a:spcAft>
              <a:buSzPts val="2041"/>
              <a:buNone/>
              <a:defRPr b="0" i="0" sz="2625"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9366050" y="9635294"/>
            <a:ext cx="3049500" cy="553500"/>
          </a:xfrm>
          <a:prstGeom prst="rect">
            <a:avLst/>
          </a:prstGeom>
          <a:noFill/>
          <a:ln>
            <a:noFill/>
          </a:ln>
        </p:spPr>
        <p:txBody>
          <a:bodyPr anchorCtr="0" anchor="ctr" bIns="66650" lIns="133325" spcFirstLastPara="1" rIns="133325" wrap="square" tIns="66650">
            <a:noAutofit/>
          </a:bodyPr>
          <a:lstStyle>
            <a:lvl1pPr indent="0" lvl="0" marL="0" marR="0" rtl="0" algn="r">
              <a:spcBef>
                <a:spcPts val="0"/>
              </a:spcBef>
              <a:buNone/>
              <a:defRPr b="0" i="0" sz="1750" u="none" cap="none" strike="noStrike">
                <a:solidFill>
                  <a:srgbClr val="888888"/>
                </a:solidFill>
                <a:latin typeface="Calibri"/>
                <a:ea typeface="Calibri"/>
                <a:cs typeface="Calibri"/>
                <a:sym typeface="Calibri"/>
              </a:defRPr>
            </a:lvl1pPr>
            <a:lvl2pPr indent="0" lvl="1" marL="0" marR="0" rtl="0" algn="r">
              <a:spcBef>
                <a:spcPts val="0"/>
              </a:spcBef>
              <a:buNone/>
              <a:defRPr b="0" i="0" sz="1750" u="none" cap="none" strike="noStrike">
                <a:solidFill>
                  <a:srgbClr val="888888"/>
                </a:solidFill>
                <a:latin typeface="Calibri"/>
                <a:ea typeface="Calibri"/>
                <a:cs typeface="Calibri"/>
                <a:sym typeface="Calibri"/>
              </a:defRPr>
            </a:lvl2pPr>
            <a:lvl3pPr indent="0" lvl="2" marL="0" marR="0" rtl="0" algn="r">
              <a:spcBef>
                <a:spcPts val="0"/>
              </a:spcBef>
              <a:buNone/>
              <a:defRPr b="0" i="0" sz="1750" u="none" cap="none" strike="noStrike">
                <a:solidFill>
                  <a:srgbClr val="888888"/>
                </a:solidFill>
                <a:latin typeface="Calibri"/>
                <a:ea typeface="Calibri"/>
                <a:cs typeface="Calibri"/>
                <a:sym typeface="Calibri"/>
              </a:defRPr>
            </a:lvl3pPr>
            <a:lvl4pPr indent="0" lvl="3" marL="0" marR="0" rtl="0" algn="r">
              <a:spcBef>
                <a:spcPts val="0"/>
              </a:spcBef>
              <a:buNone/>
              <a:defRPr b="0" i="0" sz="1750" u="none" cap="none" strike="noStrike">
                <a:solidFill>
                  <a:srgbClr val="888888"/>
                </a:solidFill>
                <a:latin typeface="Calibri"/>
                <a:ea typeface="Calibri"/>
                <a:cs typeface="Calibri"/>
                <a:sym typeface="Calibri"/>
              </a:defRPr>
            </a:lvl4pPr>
            <a:lvl5pPr indent="0" lvl="4" marL="0" marR="0" rtl="0" algn="r">
              <a:spcBef>
                <a:spcPts val="0"/>
              </a:spcBef>
              <a:buNone/>
              <a:defRPr b="0" i="0" sz="1750" u="none" cap="none" strike="noStrike">
                <a:solidFill>
                  <a:srgbClr val="888888"/>
                </a:solidFill>
                <a:latin typeface="Calibri"/>
                <a:ea typeface="Calibri"/>
                <a:cs typeface="Calibri"/>
                <a:sym typeface="Calibri"/>
              </a:defRPr>
            </a:lvl5pPr>
            <a:lvl6pPr indent="0" lvl="5" marL="0" marR="0" rtl="0" algn="r">
              <a:spcBef>
                <a:spcPts val="0"/>
              </a:spcBef>
              <a:buNone/>
              <a:defRPr b="0" i="0" sz="1750" u="none" cap="none" strike="noStrike">
                <a:solidFill>
                  <a:srgbClr val="888888"/>
                </a:solidFill>
                <a:latin typeface="Calibri"/>
                <a:ea typeface="Calibri"/>
                <a:cs typeface="Calibri"/>
                <a:sym typeface="Calibri"/>
              </a:defRPr>
            </a:lvl6pPr>
            <a:lvl7pPr indent="0" lvl="6" marL="0" marR="0" rtl="0" algn="r">
              <a:spcBef>
                <a:spcPts val="0"/>
              </a:spcBef>
              <a:buNone/>
              <a:defRPr b="0" i="0" sz="1750" u="none" cap="none" strike="noStrike">
                <a:solidFill>
                  <a:srgbClr val="888888"/>
                </a:solidFill>
                <a:latin typeface="Calibri"/>
                <a:ea typeface="Calibri"/>
                <a:cs typeface="Calibri"/>
                <a:sym typeface="Calibri"/>
              </a:defRPr>
            </a:lvl7pPr>
            <a:lvl8pPr indent="0" lvl="7" marL="0" marR="0" rtl="0" algn="r">
              <a:spcBef>
                <a:spcPts val="0"/>
              </a:spcBef>
              <a:buNone/>
              <a:defRPr b="0" i="0" sz="1750" u="none" cap="none" strike="noStrike">
                <a:solidFill>
                  <a:srgbClr val="888888"/>
                </a:solidFill>
                <a:latin typeface="Calibri"/>
                <a:ea typeface="Calibri"/>
                <a:cs typeface="Calibri"/>
                <a:sym typeface="Calibri"/>
              </a:defRPr>
            </a:lvl8pPr>
            <a:lvl9pPr indent="0" lvl="8" marL="0" marR="0" rtl="0" algn="r">
              <a:spcBef>
                <a:spcPts val="0"/>
              </a:spcBef>
              <a:buNone/>
              <a:defRPr b="0" i="0" sz="175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 Id="rId6" Type="http://schemas.openxmlformats.org/officeDocument/2006/relationships/image" Target="../media/image4.jpg"/><Relationship Id="rId7" Type="http://schemas.openxmlformats.org/officeDocument/2006/relationships/image" Target="../media/image5.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28556" y="2479722"/>
            <a:ext cx="21595109" cy="2036473"/>
          </a:xfrm>
          <a:custGeom>
            <a:rect b="b" l="l" r="r" t="t"/>
            <a:pathLst>
              <a:path extrusionOk="0" h="6845286" w="16516336">
                <a:moveTo>
                  <a:pt x="0" y="0"/>
                </a:moveTo>
                <a:lnTo>
                  <a:pt x="16516336" y="0"/>
                </a:lnTo>
                <a:lnTo>
                  <a:pt x="16516336" y="6845286"/>
                </a:lnTo>
                <a:lnTo>
                  <a:pt x="0" y="6845286"/>
                </a:lnTo>
                <a:lnTo>
                  <a:pt x="0" y="0"/>
                </a:lnTo>
                <a:close/>
              </a:path>
            </a:pathLst>
          </a:custGeom>
          <a:blipFill rotWithShape="1">
            <a:blip r:embed="rId3">
              <a:alphaModFix/>
            </a:blip>
            <a:stretch>
              <a:fillRect b="-70639" l="0" r="0" t="-70639"/>
            </a:stretch>
          </a:blipFill>
          <a:ln>
            <a:noFill/>
          </a:ln>
        </p:spPr>
      </p:sp>
      <p:sp>
        <p:nvSpPr>
          <p:cNvPr id="85" name="Google Shape;85;p1"/>
          <p:cNvSpPr/>
          <p:nvPr/>
        </p:nvSpPr>
        <p:spPr>
          <a:xfrm>
            <a:off x="-19560" y="7650812"/>
            <a:ext cx="21639124" cy="545805"/>
          </a:xfrm>
          <a:custGeom>
            <a:rect b="b" l="l" r="r" t="t"/>
            <a:pathLst>
              <a:path extrusionOk="0" h="345446" w="16581704">
                <a:moveTo>
                  <a:pt x="0" y="0"/>
                </a:moveTo>
                <a:lnTo>
                  <a:pt x="16581705" y="0"/>
                </a:lnTo>
                <a:lnTo>
                  <a:pt x="16581705" y="345445"/>
                </a:lnTo>
                <a:lnTo>
                  <a:pt x="0" y="345445"/>
                </a:lnTo>
                <a:lnTo>
                  <a:pt x="0" y="0"/>
                </a:lnTo>
                <a:close/>
              </a:path>
            </a:pathLst>
          </a:custGeom>
          <a:blipFill rotWithShape="1">
            <a:blip r:embed="rId4">
              <a:alphaModFix/>
            </a:blip>
            <a:stretch>
              <a:fillRect b="-2349237" l="0" r="0" t="-2349237"/>
            </a:stretch>
          </a:blipFill>
          <a:ln>
            <a:noFill/>
          </a:ln>
        </p:spPr>
      </p:sp>
      <p:pic>
        <p:nvPicPr>
          <p:cNvPr id="86" name="Google Shape;86;p1"/>
          <p:cNvPicPr preferRelativeResize="0"/>
          <p:nvPr/>
        </p:nvPicPr>
        <p:blipFill rotWithShape="1">
          <a:blip r:embed="rId5">
            <a:alphaModFix/>
          </a:blip>
          <a:srcRect b="0" l="8776" r="8776" t="0"/>
          <a:stretch/>
        </p:blipFill>
        <p:spPr>
          <a:xfrm>
            <a:off x="1082903" y="14585754"/>
            <a:ext cx="5952028" cy="5130006"/>
          </a:xfrm>
          <a:prstGeom prst="rect">
            <a:avLst/>
          </a:prstGeom>
          <a:noFill/>
          <a:ln>
            <a:noFill/>
          </a:ln>
        </p:spPr>
      </p:pic>
      <p:sp>
        <p:nvSpPr>
          <p:cNvPr id="87" name="Google Shape;87;p1"/>
          <p:cNvSpPr/>
          <p:nvPr/>
        </p:nvSpPr>
        <p:spPr>
          <a:xfrm>
            <a:off x="14872369" y="8891981"/>
            <a:ext cx="5723423" cy="22936795"/>
          </a:xfrm>
          <a:custGeom>
            <a:rect b="b" l="l" r="r" t="t"/>
            <a:pathLst>
              <a:path extrusionOk="0" h="13592175" w="4002394">
                <a:moveTo>
                  <a:pt x="0" y="0"/>
                </a:moveTo>
                <a:lnTo>
                  <a:pt x="4002394" y="0"/>
                </a:lnTo>
                <a:lnTo>
                  <a:pt x="4002394" y="13592175"/>
                </a:lnTo>
                <a:lnTo>
                  <a:pt x="0" y="13592175"/>
                </a:lnTo>
                <a:lnTo>
                  <a:pt x="0" y="0"/>
                </a:lnTo>
                <a:close/>
              </a:path>
            </a:pathLst>
          </a:custGeom>
          <a:blipFill rotWithShape="1">
            <a:blip r:embed="rId4">
              <a:alphaModFix/>
            </a:blip>
            <a:stretch>
              <a:fillRect b="0" l="-119802" r="-119802" t="0"/>
            </a:stretch>
          </a:blipFill>
          <a:ln>
            <a:noFill/>
          </a:ln>
        </p:spPr>
      </p:sp>
      <p:pic>
        <p:nvPicPr>
          <p:cNvPr id="88" name="Google Shape;88;p1"/>
          <p:cNvPicPr preferRelativeResize="0"/>
          <p:nvPr/>
        </p:nvPicPr>
        <p:blipFill rotWithShape="1">
          <a:blip r:embed="rId6">
            <a:alphaModFix/>
          </a:blip>
          <a:srcRect b="0" l="25076" r="25076" t="0"/>
          <a:stretch/>
        </p:blipFill>
        <p:spPr>
          <a:xfrm>
            <a:off x="15444517" y="24519046"/>
            <a:ext cx="4574118" cy="6468448"/>
          </a:xfrm>
          <a:prstGeom prst="rect">
            <a:avLst/>
          </a:prstGeom>
          <a:noFill/>
          <a:ln>
            <a:noFill/>
          </a:ln>
        </p:spPr>
      </p:pic>
      <p:pic>
        <p:nvPicPr>
          <p:cNvPr id="89" name="Google Shape;89;p1"/>
          <p:cNvPicPr preferRelativeResize="0"/>
          <p:nvPr/>
        </p:nvPicPr>
        <p:blipFill rotWithShape="1">
          <a:blip r:embed="rId5">
            <a:alphaModFix/>
          </a:blip>
          <a:srcRect b="0" l="8776" r="8776" t="0"/>
          <a:stretch/>
        </p:blipFill>
        <p:spPr>
          <a:xfrm>
            <a:off x="7877269" y="14585754"/>
            <a:ext cx="5952028" cy="5130006"/>
          </a:xfrm>
          <a:prstGeom prst="rect">
            <a:avLst/>
          </a:prstGeom>
          <a:noFill/>
          <a:ln>
            <a:noFill/>
          </a:ln>
        </p:spPr>
      </p:pic>
      <p:sp>
        <p:nvSpPr>
          <p:cNvPr id="90" name="Google Shape;90;p1"/>
          <p:cNvSpPr txBox="1"/>
          <p:nvPr/>
        </p:nvSpPr>
        <p:spPr>
          <a:xfrm>
            <a:off x="5256716" y="30334595"/>
            <a:ext cx="9205200" cy="1492200"/>
          </a:xfrm>
          <a:prstGeom prst="rect">
            <a:avLst/>
          </a:prstGeom>
          <a:noFill/>
          <a:ln cap="flat" cmpd="sng" w="9525">
            <a:solidFill>
              <a:schemeClr val="dk1"/>
            </a:solidFill>
            <a:prstDash val="solid"/>
            <a:round/>
            <a:headEnd len="sm" w="sm" type="none"/>
            <a:tailEnd len="sm" w="sm" type="none"/>
          </a:ln>
        </p:spPr>
        <p:txBody>
          <a:bodyPr anchorCtr="0" anchor="ctr" bIns="74075" lIns="74075" spcFirstLastPara="1" rIns="74075" wrap="square" tIns="74075">
            <a:noAutofit/>
          </a:bodyPr>
          <a:lstStyle/>
          <a:p>
            <a:pPr indent="0" lvl="0" marL="0" marR="0" rtl="0" algn="ctr">
              <a:lnSpc>
                <a:spcPct val="123973"/>
              </a:lnSpc>
              <a:spcBef>
                <a:spcPts val="0"/>
              </a:spcBef>
              <a:spcAft>
                <a:spcPts val="0"/>
              </a:spcAft>
              <a:buNone/>
            </a:pPr>
            <a:r>
              <a:rPr b="0" i="1" lang="en-US" sz="3303" u="none" cap="none" strike="noStrike">
                <a:solidFill>
                  <a:srgbClr val="000000"/>
                </a:solidFill>
                <a:latin typeface="Montserrat Light"/>
                <a:ea typeface="Montserrat Light"/>
                <a:cs typeface="Montserrat Light"/>
                <a:sym typeface="Montserrat Light"/>
              </a:rPr>
              <a:t>ESPAÇO RESERVADO PARA TEXTO OU ÍCONES</a:t>
            </a:r>
            <a:endParaRPr sz="2041"/>
          </a:p>
        </p:txBody>
      </p:sp>
      <p:grpSp>
        <p:nvGrpSpPr>
          <p:cNvPr id="91" name="Google Shape;91;p1"/>
          <p:cNvGrpSpPr/>
          <p:nvPr/>
        </p:nvGrpSpPr>
        <p:grpSpPr>
          <a:xfrm>
            <a:off x="1869040" y="2697877"/>
            <a:ext cx="18309660" cy="3054272"/>
            <a:chOff x="0" y="-906981"/>
            <a:chExt cx="17081500" cy="2686492"/>
          </a:xfrm>
        </p:grpSpPr>
        <p:sp>
          <p:nvSpPr>
            <p:cNvPr id="92" name="Google Shape;92;p1"/>
            <p:cNvSpPr txBox="1"/>
            <p:nvPr/>
          </p:nvSpPr>
          <p:spPr>
            <a:xfrm>
              <a:off x="0" y="275917"/>
              <a:ext cx="17068800" cy="355200"/>
            </a:xfrm>
            <a:prstGeom prst="rect">
              <a:avLst/>
            </a:prstGeom>
            <a:noFill/>
            <a:ln>
              <a:noFill/>
            </a:ln>
          </p:spPr>
          <p:txBody>
            <a:bodyPr anchorCtr="0" anchor="t" bIns="0" lIns="0" spcFirstLastPara="1" rIns="0" wrap="square" tIns="0">
              <a:spAutoFit/>
            </a:bodyPr>
            <a:lstStyle/>
            <a:p>
              <a:pPr indent="0" lvl="0" marL="0" marR="0" rtl="0" algn="ctr">
                <a:lnSpc>
                  <a:spcPct val="212722"/>
                </a:lnSpc>
                <a:spcBef>
                  <a:spcPts val="0"/>
                </a:spcBef>
                <a:spcAft>
                  <a:spcPts val="0"/>
                </a:spcAft>
                <a:buNone/>
              </a:pPr>
              <a:r>
                <a:t/>
              </a:r>
              <a:endParaRPr b="0" i="0" sz="2625" u="none" cap="none" strike="noStrike">
                <a:solidFill>
                  <a:schemeClr val="dk1"/>
                </a:solidFill>
                <a:latin typeface="Calibri"/>
                <a:ea typeface="Calibri"/>
                <a:cs typeface="Calibri"/>
                <a:sym typeface="Calibri"/>
              </a:endParaRPr>
            </a:p>
          </p:txBody>
        </p:sp>
        <p:sp>
          <p:nvSpPr>
            <p:cNvPr id="93" name="Google Shape;93;p1"/>
            <p:cNvSpPr txBox="1"/>
            <p:nvPr/>
          </p:nvSpPr>
          <p:spPr>
            <a:xfrm>
              <a:off x="44" y="-906981"/>
              <a:ext cx="17081400" cy="1284300"/>
            </a:xfrm>
            <a:prstGeom prst="rect">
              <a:avLst/>
            </a:prstGeom>
            <a:noFill/>
            <a:ln>
              <a:noFill/>
            </a:ln>
          </p:spPr>
          <p:txBody>
            <a:bodyPr anchorCtr="0" anchor="t" bIns="0" lIns="0" spcFirstLastPara="1" rIns="0" wrap="square" tIns="0">
              <a:spAutoFit/>
            </a:bodyPr>
            <a:lstStyle/>
            <a:p>
              <a:pPr indent="0" lvl="0" marL="0" marR="0" rtl="0" algn="ctr">
                <a:lnSpc>
                  <a:spcPct val="123998"/>
                </a:lnSpc>
                <a:spcBef>
                  <a:spcPts val="0"/>
                </a:spcBef>
                <a:spcAft>
                  <a:spcPts val="0"/>
                </a:spcAft>
                <a:buNone/>
              </a:pPr>
              <a:r>
                <a:rPr b="1" i="0" lang="en-US" sz="9487" u="none" cap="none" strike="noStrike">
                  <a:solidFill>
                    <a:srgbClr val="FF3131"/>
                  </a:solidFill>
                  <a:latin typeface="League Spartan"/>
                  <a:ea typeface="League Spartan"/>
                  <a:cs typeface="League Spartan"/>
                  <a:sym typeface="League Spartan"/>
                </a:rPr>
                <a:t>TÍTULO DO ARTIGO</a:t>
              </a:r>
              <a:endParaRPr sz="2791"/>
            </a:p>
          </p:txBody>
        </p:sp>
        <p:sp>
          <p:nvSpPr>
            <p:cNvPr id="94" name="Google Shape;94;p1"/>
            <p:cNvSpPr txBox="1"/>
            <p:nvPr/>
          </p:nvSpPr>
          <p:spPr>
            <a:xfrm>
              <a:off x="12700" y="1503211"/>
              <a:ext cx="17068800" cy="276300"/>
            </a:xfrm>
            <a:prstGeom prst="rect">
              <a:avLst/>
            </a:prstGeom>
            <a:noFill/>
            <a:ln>
              <a:noFill/>
            </a:ln>
          </p:spPr>
          <p:txBody>
            <a:bodyPr anchorCtr="0" anchor="t" bIns="0" lIns="0" spcFirstLastPara="1" rIns="0" wrap="square" tIns="0">
              <a:spAutoFit/>
            </a:bodyPr>
            <a:lstStyle/>
            <a:p>
              <a:pPr indent="0" lvl="0" marL="0" marR="0" rtl="0" algn="ctr">
                <a:lnSpc>
                  <a:spcPct val="123973"/>
                </a:lnSpc>
                <a:spcBef>
                  <a:spcPts val="0"/>
                </a:spcBef>
                <a:spcAft>
                  <a:spcPts val="0"/>
                </a:spcAft>
                <a:buNone/>
              </a:pPr>
              <a:r>
                <a:t/>
              </a:r>
              <a:endParaRPr sz="2041"/>
            </a:p>
          </p:txBody>
        </p:sp>
      </p:grpSp>
      <p:grpSp>
        <p:nvGrpSpPr>
          <p:cNvPr id="95" name="Google Shape;95;p1"/>
          <p:cNvGrpSpPr/>
          <p:nvPr/>
        </p:nvGrpSpPr>
        <p:grpSpPr>
          <a:xfrm>
            <a:off x="1023904" y="8870895"/>
            <a:ext cx="12864408" cy="4724553"/>
            <a:chOff x="0" y="-19050"/>
            <a:chExt cx="12001500" cy="4155645"/>
          </a:xfrm>
        </p:grpSpPr>
        <p:sp>
          <p:nvSpPr>
            <p:cNvPr id="96" name="Google Shape;96;p1"/>
            <p:cNvSpPr txBox="1"/>
            <p:nvPr/>
          </p:nvSpPr>
          <p:spPr>
            <a:xfrm>
              <a:off x="0" y="-19050"/>
              <a:ext cx="12001500" cy="838500"/>
            </a:xfrm>
            <a:prstGeom prst="rect">
              <a:avLst/>
            </a:prstGeom>
            <a:noFill/>
            <a:ln>
              <a:noFill/>
            </a:ln>
          </p:spPr>
          <p:txBody>
            <a:bodyPr anchorCtr="0" anchor="t" bIns="0" lIns="0" spcFirstLastPara="1" rIns="0" wrap="square" tIns="0">
              <a:spAutoFit/>
            </a:bodyPr>
            <a:lstStyle/>
            <a:p>
              <a:pPr indent="0" lvl="0" marL="0" marR="0" rtl="0" algn="l">
                <a:lnSpc>
                  <a:spcPct val="123993"/>
                </a:lnSpc>
                <a:spcBef>
                  <a:spcPts val="0"/>
                </a:spcBef>
                <a:spcAft>
                  <a:spcPts val="0"/>
                </a:spcAft>
                <a:buNone/>
              </a:pPr>
              <a:r>
                <a:rPr b="1" i="0" lang="en-US" sz="6193" u="none" cap="none" strike="noStrike">
                  <a:solidFill>
                    <a:srgbClr val="0F3750"/>
                  </a:solidFill>
                  <a:latin typeface="League Spartan"/>
                  <a:ea typeface="League Spartan"/>
                  <a:cs typeface="League Spartan"/>
                  <a:sym typeface="League Spartan"/>
                </a:rPr>
                <a:t>INTRODUÇÃO</a:t>
              </a:r>
              <a:endParaRPr sz="2041"/>
            </a:p>
          </p:txBody>
        </p:sp>
        <p:sp>
          <p:nvSpPr>
            <p:cNvPr id="97" name="Google Shape;97;p1"/>
            <p:cNvSpPr txBox="1"/>
            <p:nvPr/>
          </p:nvSpPr>
          <p:spPr>
            <a:xfrm>
              <a:off x="0" y="1138395"/>
              <a:ext cx="12001500" cy="2998200"/>
            </a:xfrm>
            <a:prstGeom prst="rect">
              <a:avLst/>
            </a:prstGeom>
            <a:noFill/>
            <a:ln>
              <a:noFill/>
            </a:ln>
          </p:spPr>
          <p:txBody>
            <a:bodyPr anchorCtr="0" anchor="t" bIns="0" lIns="0" spcFirstLastPara="1" rIns="0" wrap="square" tIns="0">
              <a:spAutoFit/>
            </a:bodyPr>
            <a:lstStyle/>
            <a:p>
              <a:pPr indent="0" lvl="0" marL="0" marR="0" rtl="0" algn="just">
                <a:lnSpc>
                  <a:spcPct val="124029"/>
                </a:lnSpc>
                <a:spcBef>
                  <a:spcPts val="0"/>
                </a:spcBef>
                <a:spcAft>
                  <a:spcPts val="0"/>
                </a:spcAft>
                <a:buNone/>
              </a:pPr>
              <a:r>
                <a:rPr b="0" i="1" lang="en-US" sz="3075" u="none" cap="none" strike="noStrike">
                  <a:solidFill>
                    <a:srgbClr val="383838"/>
                  </a:solidFill>
                  <a:latin typeface="Montserrat Light"/>
                  <a:ea typeface="Montserrat Light"/>
                  <a:cs typeface="Montserrat Light"/>
                  <a:sym typeface="Montserrat Light"/>
                </a:rPr>
                <a:t>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sz="3075"/>
            </a:p>
          </p:txBody>
        </p:sp>
      </p:grpSp>
      <p:grpSp>
        <p:nvGrpSpPr>
          <p:cNvPr id="98" name="Google Shape;98;p1"/>
          <p:cNvGrpSpPr/>
          <p:nvPr/>
        </p:nvGrpSpPr>
        <p:grpSpPr>
          <a:xfrm>
            <a:off x="1082906" y="20118496"/>
            <a:ext cx="6005641" cy="8879869"/>
            <a:chOff x="-2" y="-9525"/>
            <a:chExt cx="5602800" cy="7810599"/>
          </a:xfrm>
        </p:grpSpPr>
        <p:sp>
          <p:nvSpPr>
            <p:cNvPr id="99" name="Google Shape;99;p1"/>
            <p:cNvSpPr txBox="1"/>
            <p:nvPr/>
          </p:nvSpPr>
          <p:spPr>
            <a:xfrm>
              <a:off x="0" y="-9525"/>
              <a:ext cx="5564400" cy="667500"/>
            </a:xfrm>
            <a:prstGeom prst="rect">
              <a:avLst/>
            </a:prstGeom>
            <a:noFill/>
            <a:ln>
              <a:noFill/>
            </a:ln>
          </p:spPr>
          <p:txBody>
            <a:bodyPr anchorCtr="0" anchor="t" bIns="0" lIns="0" spcFirstLastPara="1" rIns="0" wrap="square" tIns="0">
              <a:spAutoFit/>
            </a:bodyPr>
            <a:lstStyle/>
            <a:p>
              <a:pPr indent="0" lvl="0" marL="0" marR="0" rtl="0" algn="l">
                <a:lnSpc>
                  <a:spcPct val="124009"/>
                </a:lnSpc>
                <a:spcBef>
                  <a:spcPts val="0"/>
                </a:spcBef>
                <a:spcAft>
                  <a:spcPts val="0"/>
                </a:spcAft>
                <a:buNone/>
              </a:pPr>
              <a:r>
                <a:rPr b="1" i="0" lang="en-US" sz="4931" u="none" cap="none" strike="noStrike">
                  <a:solidFill>
                    <a:srgbClr val="0F3750"/>
                  </a:solidFill>
                  <a:latin typeface="League Spartan"/>
                  <a:ea typeface="League Spartan"/>
                  <a:cs typeface="League Spartan"/>
                  <a:sym typeface="League Spartan"/>
                </a:rPr>
                <a:t>MÉTODOLOGIA</a:t>
              </a:r>
              <a:endParaRPr sz="2041"/>
            </a:p>
          </p:txBody>
        </p:sp>
        <p:sp>
          <p:nvSpPr>
            <p:cNvPr id="100" name="Google Shape;100;p1"/>
            <p:cNvSpPr txBox="1"/>
            <p:nvPr/>
          </p:nvSpPr>
          <p:spPr>
            <a:xfrm>
              <a:off x="-2" y="1131474"/>
              <a:ext cx="5602800" cy="6669600"/>
            </a:xfrm>
            <a:prstGeom prst="rect">
              <a:avLst/>
            </a:prstGeom>
            <a:noFill/>
            <a:ln>
              <a:noFill/>
            </a:ln>
          </p:spPr>
          <p:txBody>
            <a:bodyPr anchorCtr="0" anchor="t" bIns="0" lIns="0" spcFirstLastPara="1" rIns="0" wrap="square" tIns="0">
              <a:spAutoFit/>
            </a:bodyPr>
            <a:lstStyle/>
            <a:p>
              <a:pPr indent="0" lvl="0" marL="0" marR="0" rtl="0" algn="just">
                <a:lnSpc>
                  <a:spcPct val="124001"/>
                </a:lnSpc>
                <a:spcBef>
                  <a:spcPts val="0"/>
                </a:spcBef>
                <a:spcAft>
                  <a:spcPts val="0"/>
                </a:spcAft>
                <a:buNone/>
              </a:pPr>
              <a:r>
                <a:rPr b="0" i="1" lang="en-US" sz="3102" u="none" cap="none" strike="noStrike">
                  <a:solidFill>
                    <a:srgbClr val="383838"/>
                  </a:solidFill>
                  <a:latin typeface="Montserrat Light"/>
                  <a:ea typeface="Montserrat Light"/>
                  <a:cs typeface="Montserrat Light"/>
                  <a:sym typeface="Montserrat Light"/>
                </a:rPr>
                <a:t>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sz="1966"/>
            </a:p>
          </p:txBody>
        </p:sp>
      </p:grpSp>
      <p:grpSp>
        <p:nvGrpSpPr>
          <p:cNvPr id="101" name="Google Shape;101;p1"/>
          <p:cNvGrpSpPr/>
          <p:nvPr/>
        </p:nvGrpSpPr>
        <p:grpSpPr>
          <a:xfrm>
            <a:off x="15120282" y="9400260"/>
            <a:ext cx="5310729" cy="15241822"/>
            <a:chOff x="-297739" y="-102325"/>
            <a:chExt cx="4954500" cy="13406475"/>
          </a:xfrm>
        </p:grpSpPr>
        <p:sp>
          <p:nvSpPr>
            <p:cNvPr id="102" name="Google Shape;102;p1"/>
            <p:cNvSpPr txBox="1"/>
            <p:nvPr/>
          </p:nvSpPr>
          <p:spPr>
            <a:xfrm>
              <a:off x="-297736" y="-102325"/>
              <a:ext cx="4267200" cy="642000"/>
            </a:xfrm>
            <a:prstGeom prst="rect">
              <a:avLst/>
            </a:prstGeom>
            <a:noFill/>
            <a:ln>
              <a:noFill/>
            </a:ln>
          </p:spPr>
          <p:txBody>
            <a:bodyPr anchorCtr="0" anchor="t" bIns="0" lIns="0" spcFirstLastPara="1" rIns="0" wrap="square" tIns="0">
              <a:spAutoFit/>
            </a:bodyPr>
            <a:lstStyle/>
            <a:p>
              <a:pPr indent="0" lvl="0" marL="0" marR="0" rtl="0" algn="l">
                <a:lnSpc>
                  <a:spcPct val="124015"/>
                </a:lnSpc>
                <a:spcBef>
                  <a:spcPts val="0"/>
                </a:spcBef>
                <a:spcAft>
                  <a:spcPts val="0"/>
                </a:spcAft>
                <a:buNone/>
              </a:pPr>
              <a:r>
                <a:rPr b="1" i="0" lang="en-US" sz="4742" u="none" cap="none" strike="noStrike">
                  <a:solidFill>
                    <a:srgbClr val="181C21"/>
                  </a:solidFill>
                  <a:latin typeface="League Spartan"/>
                  <a:ea typeface="League Spartan"/>
                  <a:cs typeface="League Spartan"/>
                  <a:sym typeface="League Spartan"/>
                </a:rPr>
                <a:t>CONCLUSÃO</a:t>
              </a:r>
              <a:endParaRPr sz="2041"/>
            </a:p>
          </p:txBody>
        </p:sp>
        <p:sp>
          <p:nvSpPr>
            <p:cNvPr id="103" name="Google Shape;103;p1"/>
            <p:cNvSpPr txBox="1"/>
            <p:nvPr/>
          </p:nvSpPr>
          <p:spPr>
            <a:xfrm>
              <a:off x="-297739" y="981651"/>
              <a:ext cx="4954500" cy="12322500"/>
            </a:xfrm>
            <a:prstGeom prst="rect">
              <a:avLst/>
            </a:prstGeom>
            <a:noFill/>
            <a:ln>
              <a:noFill/>
            </a:ln>
          </p:spPr>
          <p:txBody>
            <a:bodyPr anchorCtr="0" anchor="t" bIns="0" lIns="0" spcFirstLastPara="1" rIns="0" wrap="square" tIns="0">
              <a:spAutoFit/>
            </a:bodyPr>
            <a:lstStyle/>
            <a:p>
              <a:pPr indent="0" lvl="0" marL="0" marR="0" rtl="0" algn="just">
                <a:lnSpc>
                  <a:spcPct val="129994"/>
                </a:lnSpc>
                <a:spcBef>
                  <a:spcPts val="0"/>
                </a:spcBef>
                <a:spcAft>
                  <a:spcPts val="0"/>
                </a:spcAft>
                <a:buNone/>
              </a:pPr>
              <a:r>
                <a:rPr b="0" i="1" lang="en-US" sz="3075" u="none" cap="none" strike="noStrike">
                  <a:solidFill>
                    <a:srgbClr val="FFFFFF"/>
                  </a:solidFill>
                  <a:latin typeface="Montserrat Light"/>
                  <a:ea typeface="Montserrat Light"/>
                  <a:cs typeface="Montserrat Light"/>
                  <a:sym typeface="Montserrat Light"/>
                </a:rPr>
                <a:t>Ut enim ad minima veniam, quis nostrum exercitationem ullam corporis suscipit laboriosam, nisi ut aliquid ex ea commodi consequatur? Quis autem vel eum iure reprehenderit qui in ea voluptate velit esse quam nihil molestiae consequatur, vel illum qui dolorem eum fugiat quo voluptas nulla pariatur? At vero eos et accusamus et iusto odio dignissimos ducimus qui blanditiis praesentium voluptatum deleniti atque corrupti quos dolores et quas molestias excepturi sint occaecati cupiditate non provident.</a:t>
              </a:r>
              <a:endParaRPr b="0" i="1" sz="3075" u="none" cap="none" strike="noStrike">
                <a:solidFill>
                  <a:srgbClr val="FFFFFF"/>
                </a:solidFill>
                <a:latin typeface="Montserrat Light"/>
                <a:ea typeface="Montserrat Light"/>
                <a:cs typeface="Montserrat Light"/>
                <a:sym typeface="Montserrat Light"/>
              </a:endParaRPr>
            </a:p>
            <a:p>
              <a:pPr indent="0" lvl="0" marL="0" marR="0" rtl="0" algn="just">
                <a:lnSpc>
                  <a:spcPct val="129994"/>
                </a:lnSpc>
                <a:spcBef>
                  <a:spcPts val="0"/>
                </a:spcBef>
                <a:spcAft>
                  <a:spcPts val="0"/>
                </a:spcAft>
                <a:buNone/>
              </a:pPr>
              <a:r>
                <a:t/>
              </a:r>
              <a:endParaRPr i="1" sz="3075">
                <a:solidFill>
                  <a:srgbClr val="FFFFFF"/>
                </a:solidFill>
                <a:latin typeface="Montserrat Light"/>
                <a:ea typeface="Montserrat Light"/>
                <a:cs typeface="Montserrat Light"/>
                <a:sym typeface="Montserrat Light"/>
              </a:endParaRPr>
            </a:p>
          </p:txBody>
        </p:sp>
      </p:grpSp>
      <p:grpSp>
        <p:nvGrpSpPr>
          <p:cNvPr id="104" name="Google Shape;104;p1"/>
          <p:cNvGrpSpPr/>
          <p:nvPr/>
        </p:nvGrpSpPr>
        <p:grpSpPr>
          <a:xfrm>
            <a:off x="8101594" y="20118496"/>
            <a:ext cx="6005641" cy="8230704"/>
            <a:chOff x="-6" y="-9525"/>
            <a:chExt cx="5602800" cy="7239602"/>
          </a:xfrm>
        </p:grpSpPr>
        <p:sp>
          <p:nvSpPr>
            <p:cNvPr id="105" name="Google Shape;105;p1"/>
            <p:cNvSpPr txBox="1"/>
            <p:nvPr/>
          </p:nvSpPr>
          <p:spPr>
            <a:xfrm>
              <a:off x="0" y="-9525"/>
              <a:ext cx="5524500" cy="663000"/>
            </a:xfrm>
            <a:prstGeom prst="rect">
              <a:avLst/>
            </a:prstGeom>
            <a:noFill/>
            <a:ln>
              <a:noFill/>
            </a:ln>
          </p:spPr>
          <p:txBody>
            <a:bodyPr anchorCtr="0" anchor="t" bIns="0" lIns="0" spcFirstLastPara="1" rIns="0" wrap="square" tIns="0">
              <a:spAutoFit/>
            </a:bodyPr>
            <a:lstStyle/>
            <a:p>
              <a:pPr indent="0" lvl="0" marL="0" marR="0" rtl="0" algn="l">
                <a:lnSpc>
                  <a:spcPct val="124002"/>
                </a:lnSpc>
                <a:spcBef>
                  <a:spcPts val="0"/>
                </a:spcBef>
                <a:spcAft>
                  <a:spcPts val="0"/>
                </a:spcAft>
                <a:buNone/>
              </a:pPr>
              <a:r>
                <a:rPr b="1" i="0" lang="en-US" sz="4896" u="none" cap="none" strike="noStrike">
                  <a:solidFill>
                    <a:srgbClr val="0F3750"/>
                  </a:solidFill>
                  <a:latin typeface="League Spartan"/>
                  <a:ea typeface="League Spartan"/>
                  <a:cs typeface="League Spartan"/>
                  <a:sym typeface="League Spartan"/>
                </a:rPr>
                <a:t>RESULTADOS</a:t>
              </a:r>
              <a:endParaRPr sz="2041"/>
            </a:p>
          </p:txBody>
        </p:sp>
        <p:sp>
          <p:nvSpPr>
            <p:cNvPr id="106" name="Google Shape;106;p1"/>
            <p:cNvSpPr txBox="1"/>
            <p:nvPr/>
          </p:nvSpPr>
          <p:spPr>
            <a:xfrm>
              <a:off x="-6" y="1123277"/>
              <a:ext cx="5602800" cy="6106800"/>
            </a:xfrm>
            <a:prstGeom prst="rect">
              <a:avLst/>
            </a:prstGeom>
            <a:noFill/>
            <a:ln>
              <a:noFill/>
            </a:ln>
          </p:spPr>
          <p:txBody>
            <a:bodyPr anchorCtr="0" anchor="t" bIns="0" lIns="0" spcFirstLastPara="1" rIns="0" wrap="square" tIns="0">
              <a:spAutoFit/>
            </a:bodyPr>
            <a:lstStyle/>
            <a:p>
              <a:pPr indent="0" lvl="0" marL="0" marR="0" rtl="0" algn="just">
                <a:lnSpc>
                  <a:spcPct val="124029"/>
                </a:lnSpc>
                <a:spcBef>
                  <a:spcPts val="0"/>
                </a:spcBef>
                <a:spcAft>
                  <a:spcPts val="0"/>
                </a:spcAft>
                <a:buNone/>
              </a:pPr>
              <a:r>
                <a:rPr b="0" i="1" lang="en-US" sz="3080" u="none" cap="none" strike="noStrike">
                  <a:solidFill>
                    <a:srgbClr val="383838"/>
                  </a:solidFill>
                  <a:latin typeface="Montserrat Light"/>
                  <a:ea typeface="Montserrat Light"/>
                  <a:cs typeface="Montserrat Light"/>
                  <a:sym typeface="Montserrat Light"/>
                </a:rPr>
                <a:t>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sz="1966"/>
            </a:p>
          </p:txBody>
        </p:sp>
      </p:grpSp>
      <p:sp>
        <p:nvSpPr>
          <p:cNvPr id="107" name="Google Shape;107;p1"/>
          <p:cNvSpPr txBox="1"/>
          <p:nvPr/>
        </p:nvSpPr>
        <p:spPr>
          <a:xfrm>
            <a:off x="1651733" y="6447375"/>
            <a:ext cx="18296700" cy="508500"/>
          </a:xfrm>
          <a:prstGeom prst="rect">
            <a:avLst/>
          </a:prstGeom>
          <a:noFill/>
          <a:ln>
            <a:noFill/>
          </a:ln>
        </p:spPr>
        <p:txBody>
          <a:bodyPr anchorCtr="0" anchor="t" bIns="0" lIns="0" spcFirstLastPara="1" rIns="0" wrap="square" tIns="0">
            <a:spAutoFit/>
          </a:bodyPr>
          <a:lstStyle/>
          <a:p>
            <a:pPr indent="0" lvl="0" marL="0" marR="0" rtl="0" algn="ctr">
              <a:lnSpc>
                <a:spcPct val="123973"/>
              </a:lnSpc>
              <a:spcBef>
                <a:spcPts val="0"/>
              </a:spcBef>
              <a:spcAft>
                <a:spcPts val="0"/>
              </a:spcAft>
              <a:buNone/>
            </a:pPr>
            <a:r>
              <a:rPr b="0" i="1" lang="en-US" sz="3303" u="none" cap="none" strike="noStrike">
                <a:solidFill>
                  <a:schemeClr val="dk1"/>
                </a:solidFill>
                <a:latin typeface="Montserrat Light"/>
                <a:ea typeface="Montserrat Light"/>
                <a:cs typeface="Montserrat Light"/>
                <a:sym typeface="Montserrat Light"/>
              </a:rPr>
              <a:t>INSTITUIÇÃO DE ENSINO</a:t>
            </a:r>
            <a:endParaRPr sz="2041">
              <a:solidFill>
                <a:schemeClr val="dk1"/>
              </a:solidFill>
            </a:endParaRPr>
          </a:p>
        </p:txBody>
      </p:sp>
      <p:grpSp>
        <p:nvGrpSpPr>
          <p:cNvPr id="108" name="Google Shape;108;p1"/>
          <p:cNvGrpSpPr/>
          <p:nvPr/>
        </p:nvGrpSpPr>
        <p:grpSpPr>
          <a:xfrm>
            <a:off x="1082903" y="12684252"/>
            <a:ext cx="5951939" cy="1705607"/>
            <a:chOff x="0" y="-19050"/>
            <a:chExt cx="5552700" cy="1500226"/>
          </a:xfrm>
        </p:grpSpPr>
        <p:sp>
          <p:nvSpPr>
            <p:cNvPr id="109" name="Google Shape;109;p1"/>
            <p:cNvSpPr txBox="1"/>
            <p:nvPr/>
          </p:nvSpPr>
          <p:spPr>
            <a:xfrm>
              <a:off x="0" y="-19050"/>
              <a:ext cx="5552700" cy="355200"/>
            </a:xfrm>
            <a:prstGeom prst="rect">
              <a:avLst/>
            </a:prstGeom>
            <a:noFill/>
            <a:ln>
              <a:noFill/>
            </a:ln>
          </p:spPr>
          <p:txBody>
            <a:bodyPr anchorCtr="0" anchor="t" bIns="0" lIns="0" spcFirstLastPara="1" rIns="0" wrap="square" tIns="0">
              <a:spAutoFit/>
            </a:bodyPr>
            <a:lstStyle/>
            <a:p>
              <a:pPr indent="0" lvl="0" marL="0" marR="0" rtl="0" algn="ctr">
                <a:lnSpc>
                  <a:spcPct val="288777"/>
                </a:lnSpc>
                <a:spcBef>
                  <a:spcPts val="0"/>
                </a:spcBef>
                <a:spcAft>
                  <a:spcPts val="0"/>
                </a:spcAft>
                <a:buNone/>
              </a:pPr>
              <a:r>
                <a:t/>
              </a:r>
              <a:endParaRPr b="0" i="0" sz="2625" u="none" cap="none" strike="noStrike">
                <a:solidFill>
                  <a:schemeClr val="dk1"/>
                </a:solidFill>
                <a:latin typeface="Calibri"/>
                <a:ea typeface="Calibri"/>
                <a:cs typeface="Calibri"/>
                <a:sym typeface="Calibri"/>
              </a:endParaRPr>
            </a:p>
          </p:txBody>
        </p:sp>
        <p:sp>
          <p:nvSpPr>
            <p:cNvPr id="110" name="Google Shape;110;p1"/>
            <p:cNvSpPr txBox="1"/>
            <p:nvPr/>
          </p:nvSpPr>
          <p:spPr>
            <a:xfrm>
              <a:off x="0" y="1122376"/>
              <a:ext cx="5552700" cy="358800"/>
            </a:xfrm>
            <a:prstGeom prst="rect">
              <a:avLst/>
            </a:prstGeom>
            <a:noFill/>
            <a:ln>
              <a:noFill/>
            </a:ln>
          </p:spPr>
          <p:txBody>
            <a:bodyPr anchorCtr="0" anchor="t" bIns="0" lIns="0" spcFirstLastPara="1" rIns="0" wrap="square" tIns="0">
              <a:spAutoFit/>
            </a:bodyPr>
            <a:lstStyle/>
            <a:p>
              <a:pPr indent="0" lvl="0" marL="0" marR="0" rtl="0" algn="ctr">
                <a:lnSpc>
                  <a:spcPct val="123995"/>
                </a:lnSpc>
                <a:spcBef>
                  <a:spcPts val="0"/>
                </a:spcBef>
                <a:spcAft>
                  <a:spcPts val="0"/>
                </a:spcAft>
                <a:buNone/>
              </a:pPr>
              <a:r>
                <a:rPr b="0" i="1" lang="en-US" sz="2649" u="none" cap="none" strike="noStrike">
                  <a:solidFill>
                    <a:srgbClr val="383838"/>
                  </a:solidFill>
                  <a:latin typeface="Montserrat Light"/>
                  <a:ea typeface="Montserrat Light"/>
                  <a:cs typeface="Montserrat Light"/>
                  <a:sym typeface="Montserrat Light"/>
                </a:rPr>
                <a:t>FIGURA 1 - LEGENDA</a:t>
              </a:r>
              <a:endParaRPr sz="2041"/>
            </a:p>
          </p:txBody>
        </p:sp>
      </p:grpSp>
      <p:grpSp>
        <p:nvGrpSpPr>
          <p:cNvPr id="111" name="Google Shape;111;p1"/>
          <p:cNvGrpSpPr/>
          <p:nvPr/>
        </p:nvGrpSpPr>
        <p:grpSpPr>
          <a:xfrm>
            <a:off x="7877269" y="12684252"/>
            <a:ext cx="5951939" cy="1705607"/>
            <a:chOff x="0" y="-19050"/>
            <a:chExt cx="5552700" cy="1500226"/>
          </a:xfrm>
        </p:grpSpPr>
        <p:sp>
          <p:nvSpPr>
            <p:cNvPr id="112" name="Google Shape;112;p1"/>
            <p:cNvSpPr txBox="1"/>
            <p:nvPr/>
          </p:nvSpPr>
          <p:spPr>
            <a:xfrm>
              <a:off x="0" y="-19050"/>
              <a:ext cx="5552700" cy="355200"/>
            </a:xfrm>
            <a:prstGeom prst="rect">
              <a:avLst/>
            </a:prstGeom>
            <a:noFill/>
            <a:ln>
              <a:noFill/>
            </a:ln>
          </p:spPr>
          <p:txBody>
            <a:bodyPr anchorCtr="0" anchor="t" bIns="0" lIns="0" spcFirstLastPara="1" rIns="0" wrap="square" tIns="0">
              <a:spAutoFit/>
            </a:bodyPr>
            <a:lstStyle/>
            <a:p>
              <a:pPr indent="0" lvl="0" marL="0" marR="0" rtl="0" algn="ctr">
                <a:lnSpc>
                  <a:spcPct val="288777"/>
                </a:lnSpc>
                <a:spcBef>
                  <a:spcPts val="0"/>
                </a:spcBef>
                <a:spcAft>
                  <a:spcPts val="0"/>
                </a:spcAft>
                <a:buNone/>
              </a:pPr>
              <a:r>
                <a:t/>
              </a:r>
              <a:endParaRPr b="0" i="0" sz="2625" u="none" cap="none" strike="noStrike">
                <a:solidFill>
                  <a:schemeClr val="dk1"/>
                </a:solidFill>
                <a:latin typeface="Calibri"/>
                <a:ea typeface="Calibri"/>
                <a:cs typeface="Calibri"/>
                <a:sym typeface="Calibri"/>
              </a:endParaRPr>
            </a:p>
          </p:txBody>
        </p:sp>
        <p:sp>
          <p:nvSpPr>
            <p:cNvPr id="113" name="Google Shape;113;p1"/>
            <p:cNvSpPr txBox="1"/>
            <p:nvPr/>
          </p:nvSpPr>
          <p:spPr>
            <a:xfrm>
              <a:off x="0" y="1122376"/>
              <a:ext cx="5552700" cy="358800"/>
            </a:xfrm>
            <a:prstGeom prst="rect">
              <a:avLst/>
            </a:prstGeom>
            <a:noFill/>
            <a:ln>
              <a:noFill/>
            </a:ln>
          </p:spPr>
          <p:txBody>
            <a:bodyPr anchorCtr="0" anchor="t" bIns="0" lIns="0" spcFirstLastPara="1" rIns="0" wrap="square" tIns="0">
              <a:spAutoFit/>
            </a:bodyPr>
            <a:lstStyle/>
            <a:p>
              <a:pPr indent="0" lvl="0" marL="0" marR="0" rtl="0" algn="ctr">
                <a:lnSpc>
                  <a:spcPct val="123995"/>
                </a:lnSpc>
                <a:spcBef>
                  <a:spcPts val="0"/>
                </a:spcBef>
                <a:spcAft>
                  <a:spcPts val="0"/>
                </a:spcAft>
                <a:buNone/>
              </a:pPr>
              <a:r>
                <a:rPr b="0" i="1" lang="en-US" sz="2649" u="none" cap="none" strike="noStrike">
                  <a:solidFill>
                    <a:srgbClr val="383838"/>
                  </a:solidFill>
                  <a:latin typeface="Montserrat Light"/>
                  <a:ea typeface="Montserrat Light"/>
                  <a:cs typeface="Montserrat Light"/>
                  <a:sym typeface="Montserrat Light"/>
                </a:rPr>
                <a:t>FIGURA 2 - LEGENDA</a:t>
              </a:r>
              <a:endParaRPr sz="2041"/>
            </a:p>
          </p:txBody>
        </p:sp>
      </p:grpSp>
      <p:sp>
        <p:nvSpPr>
          <p:cNvPr id="114" name="Google Shape;114;p1"/>
          <p:cNvSpPr txBox="1"/>
          <p:nvPr/>
        </p:nvSpPr>
        <p:spPr>
          <a:xfrm>
            <a:off x="1023907" y="30089463"/>
            <a:ext cx="5964600" cy="534600"/>
          </a:xfrm>
          <a:prstGeom prst="rect">
            <a:avLst/>
          </a:prstGeom>
          <a:noFill/>
          <a:ln>
            <a:noFill/>
          </a:ln>
        </p:spPr>
        <p:txBody>
          <a:bodyPr anchorCtr="0" anchor="t" bIns="0" lIns="0" spcFirstLastPara="1" rIns="0" wrap="square" tIns="0">
            <a:spAutoFit/>
          </a:bodyPr>
          <a:lstStyle/>
          <a:p>
            <a:pPr indent="0" lvl="0" marL="0" marR="0" rtl="0" algn="l">
              <a:lnSpc>
                <a:spcPct val="124013"/>
              </a:lnSpc>
              <a:spcBef>
                <a:spcPts val="0"/>
              </a:spcBef>
              <a:spcAft>
                <a:spcPts val="0"/>
              </a:spcAft>
              <a:buNone/>
            </a:pPr>
            <a:r>
              <a:rPr b="1" i="0" lang="en-US" sz="3473" u="none" cap="none" strike="noStrike">
                <a:solidFill>
                  <a:srgbClr val="0F3750"/>
                </a:solidFill>
                <a:latin typeface="League Spartan"/>
                <a:ea typeface="League Spartan"/>
                <a:cs typeface="League Spartan"/>
                <a:sym typeface="League Spartan"/>
              </a:rPr>
              <a:t>AGRADECIMENTOS</a:t>
            </a:r>
            <a:endParaRPr sz="2041"/>
          </a:p>
        </p:txBody>
      </p:sp>
      <p:grpSp>
        <p:nvGrpSpPr>
          <p:cNvPr id="115" name="Google Shape;115;p1"/>
          <p:cNvGrpSpPr/>
          <p:nvPr/>
        </p:nvGrpSpPr>
        <p:grpSpPr>
          <a:xfrm>
            <a:off x="28676" y="257175"/>
            <a:ext cx="21595033" cy="2440642"/>
            <a:chOff x="-701731" y="-288341"/>
            <a:chExt cx="20146500" cy="2146752"/>
          </a:xfrm>
        </p:grpSpPr>
        <p:sp>
          <p:nvSpPr>
            <p:cNvPr id="116" name="Google Shape;116;p1"/>
            <p:cNvSpPr txBox="1"/>
            <p:nvPr/>
          </p:nvSpPr>
          <p:spPr>
            <a:xfrm>
              <a:off x="0" y="275917"/>
              <a:ext cx="17068800" cy="355200"/>
            </a:xfrm>
            <a:prstGeom prst="rect">
              <a:avLst/>
            </a:prstGeom>
            <a:noFill/>
            <a:ln>
              <a:noFill/>
            </a:ln>
          </p:spPr>
          <p:txBody>
            <a:bodyPr anchorCtr="0" anchor="t" bIns="0" lIns="0" spcFirstLastPara="1" rIns="0" wrap="square" tIns="0">
              <a:spAutoFit/>
            </a:bodyPr>
            <a:lstStyle/>
            <a:p>
              <a:pPr indent="0" lvl="0" marL="0" marR="0" rtl="0" algn="ctr">
                <a:lnSpc>
                  <a:spcPct val="212722"/>
                </a:lnSpc>
                <a:spcBef>
                  <a:spcPts val="0"/>
                </a:spcBef>
                <a:spcAft>
                  <a:spcPts val="0"/>
                </a:spcAft>
                <a:buNone/>
              </a:pPr>
              <a:r>
                <a:t/>
              </a:r>
              <a:endParaRPr b="0" i="0" sz="2625" u="none" cap="none" strike="noStrike">
                <a:solidFill>
                  <a:schemeClr val="dk1"/>
                </a:solidFill>
                <a:latin typeface="Calibri"/>
                <a:ea typeface="Calibri"/>
                <a:cs typeface="Calibri"/>
                <a:sym typeface="Calibri"/>
              </a:endParaRPr>
            </a:p>
          </p:txBody>
        </p:sp>
        <p:sp>
          <p:nvSpPr>
            <p:cNvPr id="117" name="Google Shape;117;p1"/>
            <p:cNvSpPr txBox="1"/>
            <p:nvPr/>
          </p:nvSpPr>
          <p:spPr>
            <a:xfrm>
              <a:off x="-701731" y="-288341"/>
              <a:ext cx="20146500" cy="2000400"/>
            </a:xfrm>
            <a:prstGeom prst="rect">
              <a:avLst/>
            </a:prstGeom>
            <a:noFill/>
            <a:ln>
              <a:noFill/>
            </a:ln>
          </p:spPr>
          <p:txBody>
            <a:bodyPr anchorCtr="0" anchor="t" bIns="0" lIns="0" spcFirstLastPara="1" rIns="0" wrap="square" tIns="0">
              <a:spAutoFit/>
            </a:bodyPr>
            <a:lstStyle/>
            <a:p>
              <a:pPr indent="0" lvl="0" marL="0" marR="0" rtl="0" algn="ctr">
                <a:lnSpc>
                  <a:spcPct val="123997"/>
                </a:lnSpc>
                <a:spcBef>
                  <a:spcPts val="0"/>
                </a:spcBef>
                <a:spcAft>
                  <a:spcPts val="0"/>
                </a:spcAft>
                <a:buNone/>
              </a:pPr>
              <a:r>
                <a:rPr b="1" i="0" lang="en-US" sz="4375" u="none" cap="none" strike="noStrike">
                  <a:solidFill>
                    <a:schemeClr val="dk1"/>
                  </a:solidFill>
                  <a:latin typeface="League Spartan"/>
                  <a:ea typeface="League Spartan"/>
                  <a:cs typeface="League Spartan"/>
                  <a:sym typeface="League Spartan"/>
                </a:rPr>
                <a:t>INOVA CARUARU</a:t>
              </a:r>
              <a:endParaRPr sz="2491">
                <a:solidFill>
                  <a:schemeClr val="dk1"/>
                </a:solidFill>
              </a:endParaRPr>
            </a:p>
            <a:p>
              <a:pPr indent="0" lvl="0" marL="0" marR="0" rtl="0" algn="ctr">
                <a:lnSpc>
                  <a:spcPct val="123997"/>
                </a:lnSpc>
                <a:spcBef>
                  <a:spcPts val="0"/>
                </a:spcBef>
                <a:spcAft>
                  <a:spcPts val="0"/>
                </a:spcAft>
                <a:buNone/>
              </a:pPr>
              <a:r>
                <a:rPr b="1" i="0" lang="en-US" sz="4375" u="none" cap="none" strike="noStrike">
                  <a:solidFill>
                    <a:schemeClr val="dk1"/>
                  </a:solidFill>
                  <a:latin typeface="League Spartan"/>
                  <a:ea typeface="League Spartan"/>
                  <a:cs typeface="League Spartan"/>
                  <a:sym typeface="League Spartan"/>
                </a:rPr>
                <a:t>TEMA: CIÊNCIA DELAS</a:t>
              </a:r>
              <a:endParaRPr sz="2491">
                <a:solidFill>
                  <a:schemeClr val="dk1"/>
                </a:solidFill>
              </a:endParaRPr>
            </a:p>
            <a:p>
              <a:pPr indent="0" lvl="0" marL="0" marR="0" rtl="0" algn="ctr">
                <a:lnSpc>
                  <a:spcPct val="229940"/>
                </a:lnSpc>
                <a:spcBef>
                  <a:spcPts val="0"/>
                </a:spcBef>
                <a:spcAft>
                  <a:spcPts val="0"/>
                </a:spcAft>
                <a:buNone/>
              </a:pPr>
              <a:r>
                <a:t/>
              </a:r>
              <a:endParaRPr b="1" i="0" sz="3925" u="none" cap="none" strike="noStrike">
                <a:solidFill>
                  <a:schemeClr val="dk1"/>
                </a:solidFill>
                <a:latin typeface="League Spartan"/>
                <a:ea typeface="League Spartan"/>
                <a:cs typeface="League Spartan"/>
                <a:sym typeface="League Spartan"/>
              </a:endParaRPr>
            </a:p>
          </p:txBody>
        </p:sp>
        <p:sp>
          <p:nvSpPr>
            <p:cNvPr id="118" name="Google Shape;118;p1"/>
            <p:cNvSpPr txBox="1"/>
            <p:nvPr/>
          </p:nvSpPr>
          <p:spPr>
            <a:xfrm>
              <a:off x="12700" y="1503211"/>
              <a:ext cx="17068800" cy="355200"/>
            </a:xfrm>
            <a:prstGeom prst="rect">
              <a:avLst/>
            </a:prstGeom>
            <a:noFill/>
            <a:ln>
              <a:noFill/>
            </a:ln>
          </p:spPr>
          <p:txBody>
            <a:bodyPr anchorCtr="0" anchor="t" bIns="0" lIns="0" spcFirstLastPara="1" rIns="0" wrap="square" tIns="0">
              <a:spAutoFit/>
            </a:bodyPr>
            <a:lstStyle/>
            <a:p>
              <a:pPr indent="0" lvl="0" marL="0" marR="0" rtl="0" algn="ctr">
                <a:lnSpc>
                  <a:spcPct val="156000"/>
                </a:lnSpc>
                <a:spcBef>
                  <a:spcPts val="0"/>
                </a:spcBef>
                <a:spcAft>
                  <a:spcPts val="0"/>
                </a:spcAft>
                <a:buNone/>
              </a:pPr>
              <a:r>
                <a:t/>
              </a:r>
              <a:endParaRPr b="0" i="0" sz="2625" u="none" cap="none" strike="noStrike">
                <a:solidFill>
                  <a:schemeClr val="dk1"/>
                </a:solidFill>
                <a:latin typeface="Calibri"/>
                <a:ea typeface="Calibri"/>
                <a:cs typeface="Calibri"/>
                <a:sym typeface="Calibri"/>
              </a:endParaRPr>
            </a:p>
          </p:txBody>
        </p:sp>
      </p:grpSp>
      <p:sp>
        <p:nvSpPr>
          <p:cNvPr id="119" name="Google Shape;119;p1"/>
          <p:cNvSpPr txBox="1"/>
          <p:nvPr/>
        </p:nvSpPr>
        <p:spPr>
          <a:xfrm>
            <a:off x="1651733" y="5308875"/>
            <a:ext cx="18296700" cy="1138500"/>
          </a:xfrm>
          <a:prstGeom prst="rect">
            <a:avLst/>
          </a:prstGeom>
          <a:noFill/>
          <a:ln>
            <a:noFill/>
          </a:ln>
        </p:spPr>
        <p:txBody>
          <a:bodyPr anchorCtr="0" anchor="t" bIns="0" lIns="0" spcFirstLastPara="1" rIns="0" wrap="square" tIns="0">
            <a:spAutoFit/>
          </a:bodyPr>
          <a:lstStyle/>
          <a:p>
            <a:pPr indent="0" lvl="0" marL="0" rtl="0" algn="ctr">
              <a:lnSpc>
                <a:spcPct val="123973"/>
              </a:lnSpc>
              <a:spcBef>
                <a:spcPts val="0"/>
              </a:spcBef>
              <a:spcAft>
                <a:spcPts val="0"/>
              </a:spcAft>
              <a:buClr>
                <a:schemeClr val="dk1"/>
              </a:buClr>
              <a:buFont typeface="Arial"/>
              <a:buNone/>
            </a:pPr>
            <a:r>
              <a:rPr i="1" lang="en-US" sz="3303">
                <a:solidFill>
                  <a:schemeClr val="dk1"/>
                </a:solidFill>
                <a:latin typeface="Montserrat Light"/>
                <a:ea typeface="Montserrat Light"/>
                <a:cs typeface="Montserrat Light"/>
                <a:sym typeface="Montserrat Light"/>
              </a:rPr>
              <a:t>PRIMEIRO AUTOR (E-MAIL), SEGUNDO AUTOR (E-MAIL), ∙∙∙, ÚLTIMO AUTOR (E-MAIL)</a:t>
            </a:r>
            <a:endParaRPr sz="2041">
              <a:solidFill>
                <a:schemeClr val="dk1"/>
              </a:solidFill>
            </a:endParaRPr>
          </a:p>
          <a:p>
            <a:pPr indent="0" lvl="0" marL="0" marR="0" rtl="0" algn="ctr">
              <a:lnSpc>
                <a:spcPct val="123973"/>
              </a:lnSpc>
              <a:spcBef>
                <a:spcPts val="0"/>
              </a:spcBef>
              <a:spcAft>
                <a:spcPts val="0"/>
              </a:spcAft>
              <a:buNone/>
            </a:pPr>
            <a:r>
              <a:t/>
            </a:r>
            <a:endParaRPr i="1" sz="3303">
              <a:solidFill>
                <a:schemeClr val="dk1"/>
              </a:solidFill>
              <a:latin typeface="Montserrat Light"/>
              <a:ea typeface="Montserrat Light"/>
              <a:cs typeface="Montserrat Light"/>
              <a:sym typeface="Montserrat Light"/>
            </a:endParaRPr>
          </a:p>
        </p:txBody>
      </p:sp>
      <p:pic>
        <p:nvPicPr>
          <p:cNvPr id="120" name="Google Shape;120;p1" title="Logo FACEPE (1).png"/>
          <p:cNvPicPr preferRelativeResize="0"/>
          <p:nvPr/>
        </p:nvPicPr>
        <p:blipFill>
          <a:blip r:embed="rId7">
            <a:alphaModFix/>
          </a:blip>
          <a:stretch>
            <a:fillRect/>
          </a:stretch>
        </p:blipFill>
        <p:spPr>
          <a:xfrm>
            <a:off x="16591850" y="257173"/>
            <a:ext cx="4629269" cy="1705651"/>
          </a:xfrm>
          <a:prstGeom prst="rect">
            <a:avLst/>
          </a:prstGeom>
          <a:noFill/>
          <a:ln>
            <a:noFill/>
          </a:ln>
        </p:spPr>
      </p:pic>
      <p:pic>
        <p:nvPicPr>
          <p:cNvPr id="121" name="Google Shape;121;p1" title="ipasi_logo_preta.png"/>
          <p:cNvPicPr preferRelativeResize="0"/>
          <p:nvPr/>
        </p:nvPicPr>
        <p:blipFill>
          <a:blip r:embed="rId8">
            <a:alphaModFix/>
          </a:blip>
          <a:stretch>
            <a:fillRect/>
          </a:stretch>
        </p:blipFill>
        <p:spPr>
          <a:xfrm>
            <a:off x="525204" y="248733"/>
            <a:ext cx="3089403" cy="20364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